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19"/>
  </p:notesMasterIdLst>
  <p:handoutMasterIdLst>
    <p:handoutMasterId r:id="rId20"/>
  </p:handoutMasterIdLst>
  <p:sldIdLst>
    <p:sldId id="297" r:id="rId5"/>
    <p:sldId id="2511" r:id="rId6"/>
    <p:sldId id="2514" r:id="rId7"/>
    <p:sldId id="2515" r:id="rId8"/>
    <p:sldId id="2516" r:id="rId9"/>
    <p:sldId id="2517" r:id="rId10"/>
    <p:sldId id="2518" r:id="rId11"/>
    <p:sldId id="2512" r:id="rId12"/>
    <p:sldId id="2513" r:id="rId13"/>
    <p:sldId id="2519" r:id="rId14"/>
    <p:sldId id="258" r:id="rId15"/>
    <p:sldId id="259" r:id="rId16"/>
    <p:sldId id="260" r:id="rId17"/>
    <p:sldId id="261" r:id="rId18"/>
  </p:sldIdLst>
  <p:sldSz cx="12192000" cy="6858000"/>
  <p:notesSz cx="7010400" cy="9296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928" userDrawn="1">
          <p15:clr>
            <a:srgbClr val="A4A3A4"/>
          </p15:clr>
        </p15:guide>
        <p15:guide id="2" pos="2208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A9B9D"/>
    <a:srgbClr val="AEB0AF"/>
    <a:srgbClr val="CEC7C1"/>
    <a:srgbClr val="8C8D90"/>
    <a:srgbClr val="D25350"/>
    <a:srgbClr val="808184"/>
    <a:srgbClr val="75767A"/>
    <a:srgbClr val="4E4F54"/>
    <a:srgbClr val="84888B"/>
    <a:srgbClr val="A049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843" autoAdjust="0"/>
    <p:restoredTop sz="95161" autoAdjust="0"/>
  </p:normalViewPr>
  <p:slideViewPr>
    <p:cSldViewPr snapToGrid="0" showGuides="1">
      <p:cViewPr varScale="1">
        <p:scale>
          <a:sx n="151" d="100"/>
          <a:sy n="151" d="100"/>
        </p:scale>
        <p:origin x="216" y="36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howGuides="1">
      <p:cViewPr>
        <p:scale>
          <a:sx n="50" d="100"/>
          <a:sy n="50" d="100"/>
        </p:scale>
        <p:origin x="5664" y="1674"/>
      </p:cViewPr>
      <p:guideLst>
        <p:guide orient="horz" pos="2928"/>
        <p:guide pos="220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8533024-10F1-4BC3-BAA5-CB28D8F9B61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970338" y="8810624"/>
            <a:ext cx="3038475" cy="46672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74A39D-78C5-4FF5-94A2-BCBFAF602A34}" type="datetimeFigureOut">
              <a:rPr lang="en-US" smtClean="0">
                <a:latin typeface="+mn-lt"/>
              </a:rPr>
              <a:t>8/8/24</a:t>
            </a:fld>
            <a:endParaRPr lang="en-US" dirty="0">
              <a:latin typeface="+mn-lt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D2005F-34EB-4228-A469-9DA7EF685E3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0" y="8810626"/>
            <a:ext cx="3038475" cy="46672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algn="l"/>
            <a:fld id="{C75DCF9F-B5D2-4E17-BF72-5579017E6EA3}" type="slidenum">
              <a:rPr lang="en-US" smtClean="0">
                <a:latin typeface="+mn-lt"/>
              </a:rPr>
              <a:pPr algn="l"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357578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41" y="8801100"/>
            <a:ext cx="3038475" cy="46672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+mn-lt"/>
              </a:defRPr>
            </a:lvl1pPr>
          </a:lstStyle>
          <a:p>
            <a:fld id="{D7992059-949A-4D84-A84D-82EB5F97947B}" type="datetimeFigureOut">
              <a:rPr lang="en-US" smtClean="0"/>
              <a:pPr/>
              <a:t>8/8/24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73577"/>
            <a:ext cx="5607050" cy="366077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" y="8801100"/>
            <a:ext cx="3038475" cy="46672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+mn-lt"/>
              </a:defRPr>
            </a:lvl1pPr>
          </a:lstStyle>
          <a:p>
            <a:fld id="{DBFF095A-F86B-4B29-8A9F-DF3D3D1F3E2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70899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lnSpc>
        <a:spcPct val="90000"/>
      </a:lnSpc>
      <a:spcBef>
        <a:spcPts val="300"/>
      </a:spcBef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lnSpc>
        <a:spcPct val="90000"/>
      </a:lnSpc>
      <a:spcBef>
        <a:spcPts val="300"/>
      </a:spcBef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lnSpc>
        <a:spcPct val="90000"/>
      </a:lnSpc>
      <a:spcBef>
        <a:spcPts val="300"/>
      </a:spcBef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lnSpc>
        <a:spcPct val="90000"/>
      </a:lnSpc>
      <a:spcBef>
        <a:spcPts val="300"/>
      </a:spcBef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lnSpc>
        <a:spcPct val="90000"/>
      </a:lnSpc>
      <a:spcBef>
        <a:spcPts val="300"/>
      </a:spcBef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7A5D040-4FD6-4BA1-AC81-B5CFF26CC6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4321" y="1074420"/>
            <a:ext cx="11334582" cy="4233245"/>
          </a:xfrm>
          <a:prstGeom prst="rect">
            <a:avLst/>
          </a:prstGeom>
        </p:spPr>
      </p:pic>
      <p:sp>
        <p:nvSpPr>
          <p:cNvPr id="15" name="Freeform 7">
            <a:extLst>
              <a:ext uri="{FF2B5EF4-FFF2-40B4-BE49-F238E27FC236}">
                <a16:creationId xmlns:a16="http://schemas.microsoft.com/office/drawing/2014/main" id="{454A96CC-B6D3-471D-892D-1DBFEFBD0D12}"/>
              </a:ext>
            </a:extLst>
          </p:cNvPr>
          <p:cNvSpPr>
            <a:spLocks/>
          </p:cNvSpPr>
          <p:nvPr userDrawn="1"/>
        </p:nvSpPr>
        <p:spPr bwMode="auto">
          <a:xfrm>
            <a:off x="6096000" y="0"/>
            <a:ext cx="6096000" cy="6858000"/>
          </a:xfrm>
          <a:custGeom>
            <a:avLst/>
            <a:gdLst>
              <a:gd name="T0" fmla="*/ 3049 w 3388"/>
              <a:gd name="T1" fmla="*/ 0 h 3815"/>
              <a:gd name="T2" fmla="*/ 3049 w 3388"/>
              <a:gd name="T3" fmla="*/ 2951 h 3815"/>
              <a:gd name="T4" fmla="*/ 0 w 3388"/>
              <a:gd name="T5" fmla="*/ 2951 h 3815"/>
              <a:gd name="T6" fmla="*/ 0 w 3388"/>
              <a:gd name="T7" fmla="*/ 3815 h 3815"/>
              <a:gd name="T8" fmla="*/ 3388 w 3388"/>
              <a:gd name="T9" fmla="*/ 3815 h 3815"/>
              <a:gd name="T10" fmla="*/ 3388 w 3388"/>
              <a:gd name="T11" fmla="*/ 2969 h 3815"/>
              <a:gd name="T12" fmla="*/ 3388 w 3388"/>
              <a:gd name="T13" fmla="*/ 2951 h 3815"/>
              <a:gd name="T14" fmla="*/ 3388 w 3388"/>
              <a:gd name="T15" fmla="*/ 0 h 3815"/>
              <a:gd name="T16" fmla="*/ 3049 w 3388"/>
              <a:gd name="T17" fmla="*/ 0 h 38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388" h="3815">
                <a:moveTo>
                  <a:pt x="3049" y="0"/>
                </a:moveTo>
                <a:lnTo>
                  <a:pt x="3049" y="2951"/>
                </a:lnTo>
                <a:lnTo>
                  <a:pt x="0" y="2951"/>
                </a:lnTo>
                <a:lnTo>
                  <a:pt x="0" y="3815"/>
                </a:lnTo>
                <a:lnTo>
                  <a:pt x="3388" y="3815"/>
                </a:lnTo>
                <a:lnTo>
                  <a:pt x="3388" y="2969"/>
                </a:lnTo>
                <a:lnTo>
                  <a:pt x="3388" y="2951"/>
                </a:lnTo>
                <a:lnTo>
                  <a:pt x="3388" y="0"/>
                </a:lnTo>
                <a:lnTo>
                  <a:pt x="3049" y="0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latin typeface="+mn-lt"/>
              <a:cs typeface="+mn-cs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0494F7A-66DD-4829-9AF4-30A3A0F2418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4576" y="5392850"/>
            <a:ext cx="1644776" cy="40263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337BA4A-B024-42C0-AEE3-721B228F8259}"/>
              </a:ext>
            </a:extLst>
          </p:cNvPr>
          <p:cNvSpPr/>
          <p:nvPr userDrawn="1"/>
        </p:nvSpPr>
        <p:spPr>
          <a:xfrm>
            <a:off x="0" y="320040"/>
            <a:ext cx="274320" cy="51090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29E6EA7-E7F1-42F0-95B8-1B1A5A465AF6}"/>
              </a:ext>
            </a:extLst>
          </p:cNvPr>
          <p:cNvSpPr/>
          <p:nvPr userDrawn="1"/>
        </p:nvSpPr>
        <p:spPr>
          <a:xfrm>
            <a:off x="274320" y="320040"/>
            <a:ext cx="1412673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267160" y="5343835"/>
            <a:ext cx="53848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dirty="0">
                <a:solidFill>
                  <a:schemeClr val="tx1"/>
                </a:solidFill>
                <a:latin typeface="Century Gothic" panose="020B0502020202020204" pitchFamily="34" charset="0"/>
              </a:rPr>
              <a:t>ORNL is managed by UT-Battelle LLC for the US Department of Energy</a:t>
            </a:r>
          </a:p>
        </p:txBody>
      </p:sp>
      <p:sp>
        <p:nvSpPr>
          <p:cNvPr id="2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428736" y="1388962"/>
            <a:ext cx="8678194" cy="978729"/>
          </a:xfrm>
        </p:spPr>
        <p:txBody>
          <a:bodyPr/>
          <a:lstStyle>
            <a:lvl1pPr algn="l">
              <a:defRPr sz="3200" b="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447481" y="3013455"/>
            <a:ext cx="5440514" cy="2028101"/>
          </a:xfrm>
        </p:spPr>
        <p:txBody>
          <a:bodyPr/>
          <a:lstStyle>
            <a:lvl1pPr marL="0" indent="0" algn="l">
              <a:buNone/>
              <a:defRPr sz="2000" baseline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5E99884-2636-4794-A093-0F9256951E0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13129" y="456244"/>
            <a:ext cx="1088136" cy="261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0824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16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k green pictur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ED81066A-C24A-4E74-9351-F12B6561E2D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5637" y="1083755"/>
            <a:ext cx="5486764" cy="421929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272F0CA-07C0-447D-AD25-74BF79400D69}"/>
              </a:ext>
            </a:extLst>
          </p:cNvPr>
          <p:cNvSpPr/>
          <p:nvPr userDrawn="1"/>
        </p:nvSpPr>
        <p:spPr>
          <a:xfrm>
            <a:off x="274320" y="1078992"/>
            <a:ext cx="5821680" cy="4221671"/>
          </a:xfrm>
          <a:prstGeom prst="rect">
            <a:avLst/>
          </a:prstGeom>
          <a:solidFill>
            <a:srgbClr val="CFCFCF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8079" y="1275788"/>
            <a:ext cx="5537405" cy="978729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83439C5-4231-ED43-91B8-86779195C116}"/>
              </a:ext>
            </a:extLst>
          </p:cNvPr>
          <p:cNvSpPr/>
          <p:nvPr userDrawn="1"/>
        </p:nvSpPr>
        <p:spPr>
          <a:xfrm>
            <a:off x="0" y="320040"/>
            <a:ext cx="274320" cy="51090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C7DBBE-95AC-E843-979A-A1A45836011E}"/>
              </a:ext>
            </a:extLst>
          </p:cNvPr>
          <p:cNvSpPr/>
          <p:nvPr userDrawn="1"/>
        </p:nvSpPr>
        <p:spPr>
          <a:xfrm>
            <a:off x="274320" y="320040"/>
            <a:ext cx="1412673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29C1BABE-6AB9-4F04-A1D6-C28E4287362E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D325F85-B4F1-4C5D-855D-1BE9D9C179D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3129" y="456244"/>
            <a:ext cx="1088136" cy="261860"/>
          </a:xfrm>
          <a:prstGeom prst="rect">
            <a:avLst/>
          </a:prstGeom>
        </p:spPr>
      </p:pic>
      <p:sp>
        <p:nvSpPr>
          <p:cNvPr id="10" name="Line 5">
            <a:extLst>
              <a:ext uri="{FF2B5EF4-FFF2-40B4-BE49-F238E27FC236}">
                <a16:creationId xmlns:a16="http://schemas.microsoft.com/office/drawing/2014/main" id="{1F888CF4-3F65-4925-A47B-614AFCDC0550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8004175" y="822325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18" name="Line 6">
            <a:extLst>
              <a:ext uri="{FF2B5EF4-FFF2-40B4-BE49-F238E27FC236}">
                <a16:creationId xmlns:a16="http://schemas.microsoft.com/office/drawing/2014/main" id="{4CFFE01C-81C8-4437-B6F5-7BAAEE5FC29F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8004175" y="822325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24" name="Freeform 7">
            <a:extLst>
              <a:ext uri="{FF2B5EF4-FFF2-40B4-BE49-F238E27FC236}">
                <a16:creationId xmlns:a16="http://schemas.microsoft.com/office/drawing/2014/main" id="{1B955FFA-B6F5-4CDD-940A-DB05FD68B7CA}"/>
              </a:ext>
            </a:extLst>
          </p:cNvPr>
          <p:cNvSpPr>
            <a:spLocks/>
          </p:cNvSpPr>
          <p:nvPr userDrawn="1"/>
        </p:nvSpPr>
        <p:spPr bwMode="auto">
          <a:xfrm>
            <a:off x="6096000" y="0"/>
            <a:ext cx="6096000" cy="6858000"/>
          </a:xfrm>
          <a:custGeom>
            <a:avLst/>
            <a:gdLst>
              <a:gd name="T0" fmla="*/ 3049 w 3388"/>
              <a:gd name="T1" fmla="*/ 0 h 3815"/>
              <a:gd name="T2" fmla="*/ 3049 w 3388"/>
              <a:gd name="T3" fmla="*/ 2951 h 3815"/>
              <a:gd name="T4" fmla="*/ 0 w 3388"/>
              <a:gd name="T5" fmla="*/ 2951 h 3815"/>
              <a:gd name="T6" fmla="*/ 0 w 3388"/>
              <a:gd name="T7" fmla="*/ 3815 h 3815"/>
              <a:gd name="T8" fmla="*/ 3388 w 3388"/>
              <a:gd name="T9" fmla="*/ 3815 h 3815"/>
              <a:gd name="T10" fmla="*/ 3388 w 3388"/>
              <a:gd name="T11" fmla="*/ 2969 h 3815"/>
              <a:gd name="T12" fmla="*/ 3388 w 3388"/>
              <a:gd name="T13" fmla="*/ 2951 h 3815"/>
              <a:gd name="T14" fmla="*/ 3388 w 3388"/>
              <a:gd name="T15" fmla="*/ 0 h 3815"/>
              <a:gd name="T16" fmla="*/ 3049 w 3388"/>
              <a:gd name="T17" fmla="*/ 0 h 38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388" h="3815">
                <a:moveTo>
                  <a:pt x="3049" y="0"/>
                </a:moveTo>
                <a:lnTo>
                  <a:pt x="3049" y="2951"/>
                </a:lnTo>
                <a:lnTo>
                  <a:pt x="0" y="2951"/>
                </a:lnTo>
                <a:lnTo>
                  <a:pt x="0" y="3815"/>
                </a:lnTo>
                <a:lnTo>
                  <a:pt x="3388" y="3815"/>
                </a:lnTo>
                <a:lnTo>
                  <a:pt x="3388" y="2969"/>
                </a:lnTo>
                <a:lnTo>
                  <a:pt x="3388" y="2951"/>
                </a:lnTo>
                <a:lnTo>
                  <a:pt x="3388" y="0"/>
                </a:lnTo>
                <a:lnTo>
                  <a:pt x="3049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CA5F7EA9-E5C6-4376-AC5D-CA0B1DA0A25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88079" y="2453317"/>
            <a:ext cx="5512904" cy="2690184"/>
          </a:xfrm>
        </p:spPr>
        <p:txBody>
          <a:bodyPr/>
          <a:lstStyle>
            <a:lvl1pPr marL="287338" indent="-2873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2000">
                <a:latin typeface="Century Gothic" panose="020B0502020202020204" pitchFamily="34" charset="0"/>
              </a:defRPr>
            </a:lvl1pPr>
            <a:lvl2pPr marL="688975" indent="-285750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–"/>
              <a:defRPr lang="en-US" sz="1800" kern="120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>
              <a:defRPr sz="1600"/>
            </a:lvl3pPr>
            <a:lvl4pPr>
              <a:defRPr sz="1400"/>
            </a:lvl4pPr>
            <a:lvl5pPr marL="1482725" indent="-222250"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0414993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k green pictur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ED81066A-C24A-4E74-9351-F12B6561E2D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5636" y="1078992"/>
            <a:ext cx="5487073" cy="4224052"/>
          </a:xfrm>
          <a:noFill/>
        </p:spPr>
        <p:txBody>
          <a:bodyPr/>
          <a:lstStyle>
            <a:lvl1pPr marL="0" indent="0">
              <a:buFont typeface="Century Gothic" panose="020B0502020202020204" pitchFamily="34" charset="0"/>
              <a:buNone/>
              <a:defRPr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272F0CA-07C0-447D-AD25-74BF79400D69}"/>
              </a:ext>
            </a:extLst>
          </p:cNvPr>
          <p:cNvSpPr/>
          <p:nvPr userDrawn="1"/>
        </p:nvSpPr>
        <p:spPr>
          <a:xfrm>
            <a:off x="274320" y="1078992"/>
            <a:ext cx="5821680" cy="5779008"/>
          </a:xfrm>
          <a:prstGeom prst="rect">
            <a:avLst/>
          </a:prstGeom>
          <a:solidFill>
            <a:srgbClr val="CFCFCF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8079" y="1275788"/>
            <a:ext cx="5537405" cy="978729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8079" y="2453316"/>
            <a:ext cx="5512904" cy="4163291"/>
          </a:xfrm>
        </p:spPr>
        <p:txBody>
          <a:bodyPr/>
          <a:lstStyle>
            <a:lvl1pPr marL="287338" indent="-2873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2000">
                <a:latin typeface="Century Gothic" panose="020B0502020202020204" pitchFamily="34" charset="0"/>
              </a:defRPr>
            </a:lvl1pPr>
            <a:lvl2pPr marL="688975" indent="-285750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–"/>
              <a:defRPr lang="en-US" sz="1800" kern="120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>
              <a:defRPr sz="1600"/>
            </a:lvl3pPr>
            <a:lvl4pPr>
              <a:defRPr sz="1400"/>
            </a:lvl4pPr>
            <a:lvl5pPr marL="1482725" indent="-222250"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D0DB01C-0316-7441-9D7D-F96D7A49FEAC}"/>
              </a:ext>
            </a:extLst>
          </p:cNvPr>
          <p:cNvSpPr/>
          <p:nvPr userDrawn="1"/>
        </p:nvSpPr>
        <p:spPr>
          <a:xfrm>
            <a:off x="0" y="320040"/>
            <a:ext cx="274320" cy="51090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F70CC82-0B8B-1D4B-9F0D-823E1CAB4A9C}"/>
              </a:ext>
            </a:extLst>
          </p:cNvPr>
          <p:cNvSpPr/>
          <p:nvPr userDrawn="1"/>
        </p:nvSpPr>
        <p:spPr>
          <a:xfrm>
            <a:off x="274320" y="320040"/>
            <a:ext cx="1412673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ectangle 6">
            <a:extLst>
              <a:ext uri="{FF2B5EF4-FFF2-40B4-BE49-F238E27FC236}">
                <a16:creationId xmlns:a16="http://schemas.microsoft.com/office/drawing/2014/main" id="{732E67AB-06CD-417E-82A6-C485A480337A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E8EB24F-FBB3-41E8-90F7-B4AA493C6FF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3129" y="456244"/>
            <a:ext cx="1088136" cy="261860"/>
          </a:xfrm>
          <a:prstGeom prst="rect">
            <a:avLst/>
          </a:prstGeom>
        </p:spPr>
      </p:pic>
      <p:sp>
        <p:nvSpPr>
          <p:cNvPr id="16" name="Freeform 7">
            <a:extLst>
              <a:ext uri="{FF2B5EF4-FFF2-40B4-BE49-F238E27FC236}">
                <a16:creationId xmlns:a16="http://schemas.microsoft.com/office/drawing/2014/main" id="{2A500EEB-73EC-4C16-8273-4ED5425DD64C}"/>
              </a:ext>
            </a:extLst>
          </p:cNvPr>
          <p:cNvSpPr>
            <a:spLocks/>
          </p:cNvSpPr>
          <p:nvPr userDrawn="1"/>
        </p:nvSpPr>
        <p:spPr bwMode="auto">
          <a:xfrm>
            <a:off x="6096000" y="0"/>
            <a:ext cx="6096000" cy="6858000"/>
          </a:xfrm>
          <a:custGeom>
            <a:avLst/>
            <a:gdLst>
              <a:gd name="T0" fmla="*/ 3049 w 3388"/>
              <a:gd name="T1" fmla="*/ 0 h 3815"/>
              <a:gd name="T2" fmla="*/ 3049 w 3388"/>
              <a:gd name="T3" fmla="*/ 2951 h 3815"/>
              <a:gd name="T4" fmla="*/ 0 w 3388"/>
              <a:gd name="T5" fmla="*/ 2951 h 3815"/>
              <a:gd name="T6" fmla="*/ 0 w 3388"/>
              <a:gd name="T7" fmla="*/ 3815 h 3815"/>
              <a:gd name="T8" fmla="*/ 3388 w 3388"/>
              <a:gd name="T9" fmla="*/ 3815 h 3815"/>
              <a:gd name="T10" fmla="*/ 3388 w 3388"/>
              <a:gd name="T11" fmla="*/ 2969 h 3815"/>
              <a:gd name="T12" fmla="*/ 3388 w 3388"/>
              <a:gd name="T13" fmla="*/ 2951 h 3815"/>
              <a:gd name="T14" fmla="*/ 3388 w 3388"/>
              <a:gd name="T15" fmla="*/ 0 h 3815"/>
              <a:gd name="T16" fmla="*/ 3049 w 3388"/>
              <a:gd name="T17" fmla="*/ 0 h 38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388" h="3815">
                <a:moveTo>
                  <a:pt x="3049" y="0"/>
                </a:moveTo>
                <a:lnTo>
                  <a:pt x="3049" y="2951"/>
                </a:lnTo>
                <a:lnTo>
                  <a:pt x="0" y="2951"/>
                </a:lnTo>
                <a:lnTo>
                  <a:pt x="0" y="3815"/>
                </a:lnTo>
                <a:lnTo>
                  <a:pt x="3388" y="3815"/>
                </a:lnTo>
                <a:lnTo>
                  <a:pt x="3388" y="2969"/>
                </a:lnTo>
                <a:lnTo>
                  <a:pt x="3388" y="2951"/>
                </a:lnTo>
                <a:lnTo>
                  <a:pt x="3388" y="0"/>
                </a:lnTo>
                <a:lnTo>
                  <a:pt x="3049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43024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Dk green picture layout 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ED81066A-C24A-4E74-9351-F12B6561E2D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120595" y="1078989"/>
            <a:ext cx="7464186" cy="422600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272F0CA-07C0-447D-AD25-74BF79400D69}"/>
              </a:ext>
            </a:extLst>
          </p:cNvPr>
          <p:cNvSpPr/>
          <p:nvPr userDrawn="1"/>
        </p:nvSpPr>
        <p:spPr>
          <a:xfrm>
            <a:off x="274321" y="1078991"/>
            <a:ext cx="3846274" cy="5779007"/>
          </a:xfrm>
          <a:prstGeom prst="rect">
            <a:avLst/>
          </a:prstGeom>
          <a:solidFill>
            <a:srgbClr val="CFCFCF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079" y="1275788"/>
            <a:ext cx="3576228" cy="979691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8079" y="2800350"/>
            <a:ext cx="3541945" cy="3816258"/>
          </a:xfrm>
        </p:spPr>
        <p:txBody>
          <a:bodyPr/>
          <a:lstStyle>
            <a:lvl1pPr marL="287338" indent="-2873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2000">
                <a:latin typeface="Century Gothic" panose="020B0502020202020204" pitchFamily="34" charset="0"/>
              </a:defRPr>
            </a:lvl1pPr>
            <a:lvl2pPr marL="688975" indent="-285750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–"/>
              <a:defRPr lang="en-US" sz="1800" kern="120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>
              <a:defRPr sz="1600"/>
            </a:lvl3pPr>
            <a:lvl4pPr>
              <a:defRPr sz="1400"/>
            </a:lvl4pPr>
            <a:lvl5pPr marL="1482725" indent="-222250"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D0DB01C-0316-7441-9D7D-F96D7A49FEAC}"/>
              </a:ext>
            </a:extLst>
          </p:cNvPr>
          <p:cNvSpPr/>
          <p:nvPr userDrawn="1"/>
        </p:nvSpPr>
        <p:spPr>
          <a:xfrm>
            <a:off x="0" y="320040"/>
            <a:ext cx="274320" cy="51090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F70CC82-0B8B-1D4B-9F0D-823E1CAB4A9C}"/>
              </a:ext>
            </a:extLst>
          </p:cNvPr>
          <p:cNvSpPr/>
          <p:nvPr userDrawn="1"/>
        </p:nvSpPr>
        <p:spPr>
          <a:xfrm>
            <a:off x="274320" y="320040"/>
            <a:ext cx="1412673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ectangle 6">
            <a:extLst>
              <a:ext uri="{FF2B5EF4-FFF2-40B4-BE49-F238E27FC236}">
                <a16:creationId xmlns:a16="http://schemas.microsoft.com/office/drawing/2014/main" id="{732E67AB-06CD-417E-82A6-C485A480337A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E8EB24F-FBB3-41E8-90F7-B4AA493C6FF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3129" y="456244"/>
            <a:ext cx="1088136" cy="261860"/>
          </a:xfrm>
          <a:prstGeom prst="rect">
            <a:avLst/>
          </a:prstGeom>
        </p:spPr>
      </p:pic>
      <p:sp>
        <p:nvSpPr>
          <p:cNvPr id="8" name="Freeform 5">
            <a:extLst>
              <a:ext uri="{FF2B5EF4-FFF2-40B4-BE49-F238E27FC236}">
                <a16:creationId xmlns:a16="http://schemas.microsoft.com/office/drawing/2014/main" id="{E0FFF716-AFC7-4054-A1F8-2C39C30731D0}"/>
              </a:ext>
            </a:extLst>
          </p:cNvPr>
          <p:cNvSpPr>
            <a:spLocks/>
          </p:cNvSpPr>
          <p:nvPr userDrawn="1"/>
        </p:nvSpPr>
        <p:spPr bwMode="auto">
          <a:xfrm>
            <a:off x="4120595" y="1"/>
            <a:ext cx="8071405" cy="6857998"/>
          </a:xfrm>
          <a:custGeom>
            <a:avLst/>
            <a:gdLst>
              <a:gd name="T0" fmla="*/ 4151 w 4490"/>
              <a:gd name="T1" fmla="*/ 0 h 3815"/>
              <a:gd name="T2" fmla="*/ 4151 w 4490"/>
              <a:gd name="T3" fmla="*/ 2951 h 3815"/>
              <a:gd name="T4" fmla="*/ 0 w 4490"/>
              <a:gd name="T5" fmla="*/ 2951 h 3815"/>
              <a:gd name="T6" fmla="*/ 0 w 4490"/>
              <a:gd name="T7" fmla="*/ 3815 h 3815"/>
              <a:gd name="T8" fmla="*/ 4490 w 4490"/>
              <a:gd name="T9" fmla="*/ 3815 h 3815"/>
              <a:gd name="T10" fmla="*/ 4490 w 4490"/>
              <a:gd name="T11" fmla="*/ 2969 h 3815"/>
              <a:gd name="T12" fmla="*/ 4490 w 4490"/>
              <a:gd name="T13" fmla="*/ 2951 h 3815"/>
              <a:gd name="T14" fmla="*/ 4490 w 4490"/>
              <a:gd name="T15" fmla="*/ 0 h 3815"/>
              <a:gd name="T16" fmla="*/ 4151 w 4490"/>
              <a:gd name="T17" fmla="*/ 0 h 3815"/>
              <a:gd name="T18" fmla="*/ 4151 w 4490"/>
              <a:gd name="T19" fmla="*/ 0 h 38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490" h="3815">
                <a:moveTo>
                  <a:pt x="4151" y="0"/>
                </a:moveTo>
                <a:lnTo>
                  <a:pt x="4151" y="2951"/>
                </a:lnTo>
                <a:lnTo>
                  <a:pt x="0" y="2951"/>
                </a:lnTo>
                <a:lnTo>
                  <a:pt x="0" y="3815"/>
                </a:lnTo>
                <a:lnTo>
                  <a:pt x="4490" y="3815"/>
                </a:lnTo>
                <a:lnTo>
                  <a:pt x="4490" y="2969"/>
                </a:lnTo>
                <a:lnTo>
                  <a:pt x="4490" y="2951"/>
                </a:lnTo>
                <a:lnTo>
                  <a:pt x="4490" y="0"/>
                </a:lnTo>
                <a:lnTo>
                  <a:pt x="4151" y="0"/>
                </a:lnTo>
                <a:lnTo>
                  <a:pt x="4151" y="0"/>
                </a:lnTo>
                <a:close/>
              </a:path>
            </a:pathLst>
          </a:custGeom>
          <a:solidFill>
            <a:srgbClr val="4C886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3220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picture layou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ED81066A-C24A-4E74-9351-F12B6561E2D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74320" y="2381"/>
            <a:ext cx="11312843" cy="6342021"/>
          </a:xfrm>
          <a:noFill/>
          <a:ln>
            <a:noFill/>
          </a:ln>
        </p:spPr>
        <p:txBody>
          <a:bodyPr/>
          <a:lstStyle>
            <a:lvl1pPr marL="0" indent="0">
              <a:buFont typeface="Century Gothic" panose="020B0502020202020204" pitchFamily="34" charset="0"/>
              <a:buNone/>
              <a:defRPr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769" y="274320"/>
            <a:ext cx="11000232" cy="535531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tx1"/>
                </a:solidFill>
                <a:effectLst/>
                <a:latin typeface="Century Gothic" panose="020B050202020202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7" name="Rectangle 256">
            <a:extLst>
              <a:ext uri="{FF2B5EF4-FFF2-40B4-BE49-F238E27FC236}">
                <a16:creationId xmlns:a16="http://schemas.microsoft.com/office/drawing/2014/main" id="{50787286-CD5D-43D9-B8DA-70C3358DC829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10283" y="647700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chemeClr val="bg1"/>
                </a:solidFill>
                <a:latin typeface="Century Gothic" panose="020B0502020202020204" pitchFamily="34" charset="0"/>
                <a:cs typeface="Arial" pitchFamily="34" charset="0"/>
              </a:rPr>
              <a:t> </a:t>
            </a:r>
          </a:p>
        </p:txBody>
      </p:sp>
      <p:sp>
        <p:nvSpPr>
          <p:cNvPr id="16" name="Freeform 9">
            <a:extLst>
              <a:ext uri="{FF2B5EF4-FFF2-40B4-BE49-F238E27FC236}">
                <a16:creationId xmlns:a16="http://schemas.microsoft.com/office/drawing/2014/main" id="{D938724D-E109-43B4-9560-1552E26DB04A}"/>
              </a:ext>
            </a:extLst>
          </p:cNvPr>
          <p:cNvSpPr>
            <a:spLocks/>
          </p:cNvSpPr>
          <p:nvPr userDrawn="1"/>
        </p:nvSpPr>
        <p:spPr bwMode="auto">
          <a:xfrm>
            <a:off x="6026150" y="0"/>
            <a:ext cx="6165850" cy="6858000"/>
          </a:xfrm>
          <a:custGeom>
            <a:avLst/>
            <a:gdLst>
              <a:gd name="T0" fmla="*/ 3502 w 3884"/>
              <a:gd name="T1" fmla="*/ 0 h 4320"/>
              <a:gd name="T2" fmla="*/ 3502 w 3884"/>
              <a:gd name="T3" fmla="*/ 3998 h 4320"/>
              <a:gd name="T4" fmla="*/ 0 w 3884"/>
              <a:gd name="T5" fmla="*/ 3998 h 4320"/>
              <a:gd name="T6" fmla="*/ 0 w 3884"/>
              <a:gd name="T7" fmla="*/ 4320 h 4320"/>
              <a:gd name="T8" fmla="*/ 3502 w 3884"/>
              <a:gd name="T9" fmla="*/ 4320 h 4320"/>
              <a:gd name="T10" fmla="*/ 3884 w 3884"/>
              <a:gd name="T11" fmla="*/ 4320 h 4320"/>
              <a:gd name="T12" fmla="*/ 3884 w 3884"/>
              <a:gd name="T13" fmla="*/ 3998 h 4320"/>
              <a:gd name="T14" fmla="*/ 3884 w 3884"/>
              <a:gd name="T15" fmla="*/ 0 h 4320"/>
              <a:gd name="T16" fmla="*/ 3502 w 3884"/>
              <a:gd name="T17" fmla="*/ 0 h 4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884" h="4320">
                <a:moveTo>
                  <a:pt x="3502" y="0"/>
                </a:moveTo>
                <a:lnTo>
                  <a:pt x="3502" y="3998"/>
                </a:lnTo>
                <a:lnTo>
                  <a:pt x="0" y="3998"/>
                </a:lnTo>
                <a:lnTo>
                  <a:pt x="0" y="4320"/>
                </a:lnTo>
                <a:lnTo>
                  <a:pt x="3502" y="4320"/>
                </a:lnTo>
                <a:lnTo>
                  <a:pt x="3884" y="4320"/>
                </a:lnTo>
                <a:lnTo>
                  <a:pt x="3884" y="3998"/>
                </a:lnTo>
                <a:lnTo>
                  <a:pt x="3884" y="0"/>
                </a:lnTo>
                <a:lnTo>
                  <a:pt x="3502" y="0"/>
                </a:lnTo>
                <a:close/>
              </a:path>
            </a:pathLst>
          </a:custGeom>
          <a:solidFill>
            <a:srgbClr val="40875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900E375-D0D6-466C-A383-E914B5C8AE5A}"/>
              </a:ext>
            </a:extLst>
          </p:cNvPr>
          <p:cNvSpPr/>
          <p:nvPr userDrawn="1"/>
        </p:nvSpPr>
        <p:spPr>
          <a:xfrm>
            <a:off x="0" y="6344402"/>
            <a:ext cx="274320" cy="510909"/>
          </a:xfrm>
          <a:prstGeom prst="rect">
            <a:avLst/>
          </a:prstGeom>
          <a:solidFill>
            <a:srgbClr val="397D5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Rectangle 6">
            <a:extLst>
              <a:ext uri="{FF2B5EF4-FFF2-40B4-BE49-F238E27FC236}">
                <a16:creationId xmlns:a16="http://schemas.microsoft.com/office/drawing/2014/main" id="{D090841D-81E2-4E83-8067-E18C5C3AF8FF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DAF918D-9DED-D44A-9D8C-455EA11CD9F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05644" y="6452482"/>
            <a:ext cx="1626108" cy="301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6074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2 section science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1DC80716-D7F2-40BD-B894-87B7C5521D93}"/>
              </a:ext>
            </a:extLst>
          </p:cNvPr>
          <p:cNvSpPr/>
          <p:nvPr userDrawn="1"/>
        </p:nvSpPr>
        <p:spPr>
          <a:xfrm>
            <a:off x="274320" y="1412106"/>
            <a:ext cx="5840589" cy="5293494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772E6C0-3363-4678-BD7B-839981CFEC1B}"/>
              </a:ext>
            </a:extLst>
          </p:cNvPr>
          <p:cNvSpPr/>
          <p:nvPr userDrawn="1"/>
        </p:nvSpPr>
        <p:spPr>
          <a:xfrm>
            <a:off x="6351411" y="1412106"/>
            <a:ext cx="5840589" cy="5293494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D431D86-B4F2-4178-9479-C223044E67E1}"/>
              </a:ext>
            </a:extLst>
          </p:cNvPr>
          <p:cNvSpPr/>
          <p:nvPr userDrawn="1"/>
        </p:nvSpPr>
        <p:spPr>
          <a:xfrm>
            <a:off x="274319" y="948037"/>
            <a:ext cx="5840589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881C044-83B1-4BEC-A2A0-51CA4BF72CE4}"/>
              </a:ext>
            </a:extLst>
          </p:cNvPr>
          <p:cNvSpPr/>
          <p:nvPr userDrawn="1"/>
        </p:nvSpPr>
        <p:spPr>
          <a:xfrm>
            <a:off x="6351411" y="948037"/>
            <a:ext cx="5840589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568B759-9EAF-4F57-B09C-A71D9D5B516C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274318" y="1005840"/>
            <a:ext cx="5821682" cy="406266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62AD586E-7375-402D-9BA8-7C07EB8240E8}"/>
              </a:ext>
            </a:extLst>
          </p:cNvPr>
          <p:cNvSpPr>
            <a:spLocks noGrp="1"/>
          </p:cNvSpPr>
          <p:nvPr userDrawn="1">
            <p:ph sz="half" idx="2"/>
          </p:nvPr>
        </p:nvSpPr>
        <p:spPr>
          <a:xfrm>
            <a:off x="312234" y="1527048"/>
            <a:ext cx="5783766" cy="4110352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2A49DFE2-905F-42AB-9CE1-CCCD2BB9576B}"/>
              </a:ext>
            </a:extLst>
          </p:cNvPr>
          <p:cNvSpPr>
            <a:spLocks noGrp="1"/>
          </p:cNvSpPr>
          <p:nvPr userDrawn="1">
            <p:ph type="body" sz="quarter" idx="3"/>
          </p:nvPr>
        </p:nvSpPr>
        <p:spPr>
          <a:xfrm>
            <a:off x="6351410" y="1005840"/>
            <a:ext cx="5840589" cy="406266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AF1555CB-15BC-4181-B741-965A19E6BA91}"/>
              </a:ext>
            </a:extLst>
          </p:cNvPr>
          <p:cNvSpPr>
            <a:spLocks noGrp="1"/>
          </p:cNvSpPr>
          <p:nvPr userDrawn="1">
            <p:ph sz="quarter" idx="4"/>
          </p:nvPr>
        </p:nvSpPr>
        <p:spPr>
          <a:xfrm>
            <a:off x="6351411" y="1527048"/>
            <a:ext cx="5785575" cy="4110352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A1CB721-FBCB-4DC7-9C2A-15C90E984F90}"/>
              </a:ext>
            </a:extLst>
          </p:cNvPr>
          <p:cNvSpPr/>
          <p:nvPr userDrawn="1"/>
        </p:nvSpPr>
        <p:spPr>
          <a:xfrm>
            <a:off x="1773669" y="320040"/>
            <a:ext cx="10418331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9FDFB4D2-95C3-44FB-85E0-FB87B96D0DC8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1773668" y="365857"/>
            <a:ext cx="10363317" cy="406265"/>
          </a:xfrm>
        </p:spPr>
        <p:txBody>
          <a:bodyPr/>
          <a:lstStyle>
            <a:lvl1pPr>
              <a:defRPr sz="2400" b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8649F31-1D58-F243-85FD-74506880A336}"/>
              </a:ext>
            </a:extLst>
          </p:cNvPr>
          <p:cNvSpPr/>
          <p:nvPr userDrawn="1"/>
        </p:nvSpPr>
        <p:spPr>
          <a:xfrm>
            <a:off x="0" y="320040"/>
            <a:ext cx="274320" cy="51090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7038521-D276-4049-A4BA-98C27C6D8256}"/>
              </a:ext>
            </a:extLst>
          </p:cNvPr>
          <p:cNvSpPr/>
          <p:nvPr userDrawn="1"/>
        </p:nvSpPr>
        <p:spPr>
          <a:xfrm>
            <a:off x="274320" y="320040"/>
            <a:ext cx="1412673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Rectangle 6">
            <a:extLst>
              <a:ext uri="{FF2B5EF4-FFF2-40B4-BE49-F238E27FC236}">
                <a16:creationId xmlns:a16="http://schemas.microsoft.com/office/drawing/2014/main" id="{3F2F0951-0E05-43D4-AB3F-73E5681F4301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27EC139F-C616-4896-A830-8F9FC5B2C27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3129" y="456244"/>
            <a:ext cx="1088136" cy="261860"/>
          </a:xfrm>
          <a:prstGeom prst="rect">
            <a:avLst/>
          </a:prstGeom>
        </p:spPr>
      </p:pic>
      <p:sp>
        <p:nvSpPr>
          <p:cNvPr id="23" name="Rectangle 256">
            <a:extLst>
              <a:ext uri="{FF2B5EF4-FFF2-40B4-BE49-F238E27FC236}">
                <a16:creationId xmlns:a16="http://schemas.microsoft.com/office/drawing/2014/main" id="{D8ACAAE2-A531-47BE-8F4F-FFC18507ED0B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10282" y="65836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137479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3 section science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1DC80716-D7F2-40BD-B894-87B7C5521D93}"/>
              </a:ext>
            </a:extLst>
          </p:cNvPr>
          <p:cNvSpPr/>
          <p:nvPr userDrawn="1"/>
        </p:nvSpPr>
        <p:spPr>
          <a:xfrm>
            <a:off x="274320" y="1412106"/>
            <a:ext cx="3868138" cy="5224413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772E6C0-3363-4678-BD7B-839981CFEC1B}"/>
              </a:ext>
            </a:extLst>
          </p:cNvPr>
          <p:cNvSpPr/>
          <p:nvPr userDrawn="1"/>
        </p:nvSpPr>
        <p:spPr>
          <a:xfrm>
            <a:off x="4299090" y="1412106"/>
            <a:ext cx="3867912" cy="5224413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04C995C-9C57-406C-A69D-7613F8F47165}"/>
              </a:ext>
            </a:extLst>
          </p:cNvPr>
          <p:cNvSpPr/>
          <p:nvPr userDrawn="1"/>
        </p:nvSpPr>
        <p:spPr>
          <a:xfrm>
            <a:off x="8323860" y="1412106"/>
            <a:ext cx="3868138" cy="5224413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D431D86-B4F2-4178-9479-C223044E67E1}"/>
              </a:ext>
            </a:extLst>
          </p:cNvPr>
          <p:cNvSpPr/>
          <p:nvPr userDrawn="1"/>
        </p:nvSpPr>
        <p:spPr>
          <a:xfrm>
            <a:off x="274320" y="948037"/>
            <a:ext cx="3866758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881C044-83B1-4BEC-A2A0-51CA4BF72CE4}"/>
              </a:ext>
            </a:extLst>
          </p:cNvPr>
          <p:cNvSpPr/>
          <p:nvPr userDrawn="1"/>
        </p:nvSpPr>
        <p:spPr>
          <a:xfrm>
            <a:off x="4299089" y="948037"/>
            <a:ext cx="3867912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526A7F5-6E08-49A4-A894-85B35B49A075}"/>
              </a:ext>
            </a:extLst>
          </p:cNvPr>
          <p:cNvSpPr/>
          <p:nvPr userDrawn="1"/>
        </p:nvSpPr>
        <p:spPr>
          <a:xfrm>
            <a:off x="8323860" y="948037"/>
            <a:ext cx="3885931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568B759-9EAF-4F57-B09C-A71D9D5B516C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270178" y="1005840"/>
            <a:ext cx="3870672" cy="406266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62AD586E-7375-402D-9BA8-7C07EB8240E8}"/>
              </a:ext>
            </a:extLst>
          </p:cNvPr>
          <p:cNvSpPr>
            <a:spLocks noGrp="1"/>
          </p:cNvSpPr>
          <p:nvPr userDrawn="1">
            <p:ph sz="half" idx="2"/>
          </p:nvPr>
        </p:nvSpPr>
        <p:spPr>
          <a:xfrm>
            <a:off x="312234" y="1527048"/>
            <a:ext cx="3791415" cy="4110352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2A49DFE2-905F-42AB-9CE1-CCCD2BB9576B}"/>
              </a:ext>
            </a:extLst>
          </p:cNvPr>
          <p:cNvSpPr>
            <a:spLocks noGrp="1"/>
          </p:cNvSpPr>
          <p:nvPr userDrawn="1">
            <p:ph type="body" sz="quarter" idx="3"/>
          </p:nvPr>
        </p:nvSpPr>
        <p:spPr>
          <a:xfrm>
            <a:off x="4297709" y="1005840"/>
            <a:ext cx="3866758" cy="406266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AF1555CB-15BC-4181-B741-965A19E6BA91}"/>
              </a:ext>
            </a:extLst>
          </p:cNvPr>
          <p:cNvSpPr>
            <a:spLocks noGrp="1"/>
          </p:cNvSpPr>
          <p:nvPr userDrawn="1">
            <p:ph sz="quarter" idx="4"/>
          </p:nvPr>
        </p:nvSpPr>
        <p:spPr>
          <a:xfrm>
            <a:off x="4295175" y="1527048"/>
            <a:ext cx="3860800" cy="4110352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21FF3A3E-474D-4F1F-9B01-4428215B857D}"/>
              </a:ext>
            </a:extLst>
          </p:cNvPr>
          <p:cNvSpPr>
            <a:spLocks noGrp="1"/>
          </p:cNvSpPr>
          <p:nvPr userDrawn="1">
            <p:ph type="body" sz="quarter" idx="10"/>
          </p:nvPr>
        </p:nvSpPr>
        <p:spPr>
          <a:xfrm>
            <a:off x="8319718" y="1005840"/>
            <a:ext cx="3885931" cy="406266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Content Placeholder 5">
            <a:extLst>
              <a:ext uri="{FF2B5EF4-FFF2-40B4-BE49-F238E27FC236}">
                <a16:creationId xmlns:a16="http://schemas.microsoft.com/office/drawing/2014/main" id="{EDB166DE-69D8-4E82-A304-FF11CEBD23D7}"/>
              </a:ext>
            </a:extLst>
          </p:cNvPr>
          <p:cNvSpPr>
            <a:spLocks noGrp="1"/>
          </p:cNvSpPr>
          <p:nvPr userDrawn="1">
            <p:ph sz="quarter" idx="11"/>
          </p:nvPr>
        </p:nvSpPr>
        <p:spPr>
          <a:xfrm>
            <a:off x="8319719" y="1527048"/>
            <a:ext cx="3768204" cy="4110352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A1CB721-FBCB-4DC7-9C2A-15C90E984F90}"/>
              </a:ext>
            </a:extLst>
          </p:cNvPr>
          <p:cNvSpPr/>
          <p:nvPr userDrawn="1"/>
        </p:nvSpPr>
        <p:spPr>
          <a:xfrm>
            <a:off x="1773669" y="320040"/>
            <a:ext cx="10418331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9FDFB4D2-95C3-44FB-85E0-FB87B96D0DC8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1773668" y="365857"/>
            <a:ext cx="10418329" cy="406265"/>
          </a:xfrm>
        </p:spPr>
        <p:txBody>
          <a:bodyPr/>
          <a:lstStyle>
            <a:lvl1pPr>
              <a:defRPr sz="2400" b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E38BD24-68BF-4642-BFC4-180B70D413B8}"/>
              </a:ext>
            </a:extLst>
          </p:cNvPr>
          <p:cNvSpPr/>
          <p:nvPr userDrawn="1"/>
        </p:nvSpPr>
        <p:spPr>
          <a:xfrm>
            <a:off x="0" y="320040"/>
            <a:ext cx="274320" cy="51090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CDDBDFD-39A6-0043-BAD4-065FAFF6A9DA}"/>
              </a:ext>
            </a:extLst>
          </p:cNvPr>
          <p:cNvSpPr/>
          <p:nvPr userDrawn="1"/>
        </p:nvSpPr>
        <p:spPr>
          <a:xfrm>
            <a:off x="274320" y="320040"/>
            <a:ext cx="1412673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F20E070A-FF02-490F-91F7-767E82133AD8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03BD6692-283A-4A7F-AE4C-0175D48F79A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3129" y="456244"/>
            <a:ext cx="1088136" cy="261860"/>
          </a:xfrm>
          <a:prstGeom prst="rect">
            <a:avLst/>
          </a:prstGeom>
        </p:spPr>
      </p:pic>
      <p:sp>
        <p:nvSpPr>
          <p:cNvPr id="26" name="Rectangle 256">
            <a:extLst>
              <a:ext uri="{FF2B5EF4-FFF2-40B4-BE49-F238E27FC236}">
                <a16:creationId xmlns:a16="http://schemas.microsoft.com/office/drawing/2014/main" id="{7312AC61-61BF-4F96-99DC-555BD73A05FA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10282" y="65836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028812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3 section science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1DC80716-D7F2-40BD-B894-87B7C5521D93}"/>
              </a:ext>
            </a:extLst>
          </p:cNvPr>
          <p:cNvSpPr/>
          <p:nvPr userDrawn="1"/>
        </p:nvSpPr>
        <p:spPr>
          <a:xfrm>
            <a:off x="274319" y="1434925"/>
            <a:ext cx="2874807" cy="5201594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D431D86-B4F2-4178-9479-C223044E67E1}"/>
              </a:ext>
            </a:extLst>
          </p:cNvPr>
          <p:cNvSpPr/>
          <p:nvPr userDrawn="1"/>
        </p:nvSpPr>
        <p:spPr>
          <a:xfrm>
            <a:off x="274320" y="948037"/>
            <a:ext cx="2874807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772E6C0-3363-4678-BD7B-839981CFEC1B}"/>
              </a:ext>
            </a:extLst>
          </p:cNvPr>
          <p:cNvSpPr/>
          <p:nvPr userDrawn="1"/>
        </p:nvSpPr>
        <p:spPr>
          <a:xfrm>
            <a:off x="3288610" y="1434925"/>
            <a:ext cx="2874807" cy="5201594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881C044-83B1-4BEC-A2A0-51CA4BF72CE4}"/>
              </a:ext>
            </a:extLst>
          </p:cNvPr>
          <p:cNvSpPr/>
          <p:nvPr userDrawn="1"/>
        </p:nvSpPr>
        <p:spPr>
          <a:xfrm>
            <a:off x="3288610" y="948037"/>
            <a:ext cx="2874807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04C995C-9C57-406C-A69D-7613F8F47165}"/>
              </a:ext>
            </a:extLst>
          </p:cNvPr>
          <p:cNvSpPr/>
          <p:nvPr userDrawn="1"/>
        </p:nvSpPr>
        <p:spPr>
          <a:xfrm>
            <a:off x="6302900" y="1434925"/>
            <a:ext cx="2874807" cy="5201594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526A7F5-6E08-49A4-A894-85B35B49A075}"/>
              </a:ext>
            </a:extLst>
          </p:cNvPr>
          <p:cNvSpPr/>
          <p:nvPr userDrawn="1"/>
        </p:nvSpPr>
        <p:spPr>
          <a:xfrm>
            <a:off x="6302901" y="948037"/>
            <a:ext cx="2874807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25F09E4-91A6-437A-BED4-ED7995D473E7}"/>
              </a:ext>
            </a:extLst>
          </p:cNvPr>
          <p:cNvSpPr/>
          <p:nvPr userDrawn="1"/>
        </p:nvSpPr>
        <p:spPr>
          <a:xfrm>
            <a:off x="9317192" y="1434925"/>
            <a:ext cx="2874807" cy="5201594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192D3D3-2A2D-4482-B3F5-B0CBCD39D93A}"/>
              </a:ext>
            </a:extLst>
          </p:cNvPr>
          <p:cNvSpPr/>
          <p:nvPr userDrawn="1"/>
        </p:nvSpPr>
        <p:spPr>
          <a:xfrm>
            <a:off x="9317193" y="948037"/>
            <a:ext cx="2874807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568B759-9EAF-4F57-B09C-A71D9D5B516C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274319" y="1005840"/>
            <a:ext cx="2861458" cy="406266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62AD586E-7375-402D-9BA8-7C07EB8240E8}"/>
              </a:ext>
            </a:extLst>
          </p:cNvPr>
          <p:cNvSpPr>
            <a:spLocks noGrp="1"/>
          </p:cNvSpPr>
          <p:nvPr userDrawn="1">
            <p:ph sz="half" idx="2"/>
          </p:nvPr>
        </p:nvSpPr>
        <p:spPr>
          <a:xfrm>
            <a:off x="274318" y="1527048"/>
            <a:ext cx="2861459" cy="5010912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2A49DFE2-905F-42AB-9CE1-CCCD2BB9576B}"/>
              </a:ext>
            </a:extLst>
          </p:cNvPr>
          <p:cNvSpPr>
            <a:spLocks noGrp="1"/>
          </p:cNvSpPr>
          <p:nvPr userDrawn="1">
            <p:ph type="body" sz="quarter" idx="3"/>
          </p:nvPr>
        </p:nvSpPr>
        <p:spPr>
          <a:xfrm>
            <a:off x="3288609" y="1005840"/>
            <a:ext cx="2874807" cy="406266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AF1555CB-15BC-4181-B741-965A19E6BA91}"/>
              </a:ext>
            </a:extLst>
          </p:cNvPr>
          <p:cNvSpPr>
            <a:spLocks noGrp="1"/>
          </p:cNvSpPr>
          <p:nvPr userDrawn="1">
            <p:ph sz="quarter" idx="4"/>
          </p:nvPr>
        </p:nvSpPr>
        <p:spPr>
          <a:xfrm>
            <a:off x="3288609" y="1527048"/>
            <a:ext cx="2874807" cy="5010912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21FF3A3E-474D-4F1F-9B01-4428215B857D}"/>
              </a:ext>
            </a:extLst>
          </p:cNvPr>
          <p:cNvSpPr>
            <a:spLocks noGrp="1"/>
          </p:cNvSpPr>
          <p:nvPr userDrawn="1">
            <p:ph type="body" sz="quarter" idx="10"/>
          </p:nvPr>
        </p:nvSpPr>
        <p:spPr>
          <a:xfrm>
            <a:off x="6312952" y="1005840"/>
            <a:ext cx="2864755" cy="406266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Content Placeholder 5">
            <a:extLst>
              <a:ext uri="{FF2B5EF4-FFF2-40B4-BE49-F238E27FC236}">
                <a16:creationId xmlns:a16="http://schemas.microsoft.com/office/drawing/2014/main" id="{EDB166DE-69D8-4E82-A304-FF11CEBD23D7}"/>
              </a:ext>
            </a:extLst>
          </p:cNvPr>
          <p:cNvSpPr>
            <a:spLocks noGrp="1"/>
          </p:cNvSpPr>
          <p:nvPr userDrawn="1">
            <p:ph sz="quarter" idx="11"/>
          </p:nvPr>
        </p:nvSpPr>
        <p:spPr>
          <a:xfrm>
            <a:off x="6312952" y="1527048"/>
            <a:ext cx="2864755" cy="5010912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A1CB721-FBCB-4DC7-9C2A-15C90E984F90}"/>
              </a:ext>
            </a:extLst>
          </p:cNvPr>
          <p:cNvSpPr/>
          <p:nvPr userDrawn="1"/>
        </p:nvSpPr>
        <p:spPr>
          <a:xfrm>
            <a:off x="1773669" y="320040"/>
            <a:ext cx="10418331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9FDFB4D2-95C3-44FB-85E0-FB87B96D0DC8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1773669" y="365857"/>
            <a:ext cx="10418330" cy="406265"/>
          </a:xfrm>
        </p:spPr>
        <p:txBody>
          <a:bodyPr/>
          <a:lstStyle>
            <a:lvl1pPr>
              <a:defRPr sz="2400" b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E38BD24-68BF-4642-BFC4-180B70D413B8}"/>
              </a:ext>
            </a:extLst>
          </p:cNvPr>
          <p:cNvSpPr/>
          <p:nvPr userDrawn="1"/>
        </p:nvSpPr>
        <p:spPr>
          <a:xfrm>
            <a:off x="0" y="320040"/>
            <a:ext cx="274320" cy="51090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CDDBDFD-39A6-0043-BAD4-065FAFF6A9DA}"/>
              </a:ext>
            </a:extLst>
          </p:cNvPr>
          <p:cNvSpPr/>
          <p:nvPr userDrawn="1"/>
        </p:nvSpPr>
        <p:spPr>
          <a:xfrm>
            <a:off x="274320" y="320040"/>
            <a:ext cx="1412673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F20E070A-FF02-490F-91F7-767E82133AD8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757D323C-D2DD-42C4-81D6-6224EE035EE4}"/>
              </a:ext>
            </a:extLst>
          </p:cNvPr>
          <p:cNvSpPr>
            <a:spLocks noGrp="1"/>
          </p:cNvSpPr>
          <p:nvPr userDrawn="1">
            <p:ph type="body" sz="quarter" idx="12"/>
          </p:nvPr>
        </p:nvSpPr>
        <p:spPr>
          <a:xfrm>
            <a:off x="9317190" y="1005840"/>
            <a:ext cx="2864755" cy="406266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0" name="Content Placeholder 5">
            <a:extLst>
              <a:ext uri="{FF2B5EF4-FFF2-40B4-BE49-F238E27FC236}">
                <a16:creationId xmlns:a16="http://schemas.microsoft.com/office/drawing/2014/main" id="{6D6262AB-5413-4C3B-B769-39B07A6E5626}"/>
              </a:ext>
            </a:extLst>
          </p:cNvPr>
          <p:cNvSpPr>
            <a:spLocks noGrp="1"/>
          </p:cNvSpPr>
          <p:nvPr userDrawn="1">
            <p:ph sz="quarter" idx="13"/>
          </p:nvPr>
        </p:nvSpPr>
        <p:spPr>
          <a:xfrm>
            <a:off x="9317190" y="1527048"/>
            <a:ext cx="2864755" cy="5010912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F5E4A85E-2D34-4FC1-90CE-1459D5681FC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604" y="441571"/>
            <a:ext cx="1093661" cy="265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5607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767" y="274320"/>
            <a:ext cx="11430000" cy="539496"/>
          </a:xfrm>
        </p:spPr>
        <p:txBody>
          <a:bodyPr/>
          <a:lstStyle>
            <a:lvl1pPr>
              <a:lnSpc>
                <a:spcPct val="90000"/>
              </a:lnSpc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055" y="1653735"/>
            <a:ext cx="11430000" cy="4047778"/>
          </a:xfrm>
        </p:spPr>
        <p:txBody>
          <a:bodyPr/>
          <a:lstStyle>
            <a:lvl1pPr marL="288925" indent="-288925">
              <a:spcBef>
                <a:spcPts val="1800"/>
              </a:spcBef>
              <a:buClr>
                <a:schemeClr val="tx1"/>
              </a:buClr>
              <a:buSzPct val="90000"/>
              <a:buFont typeface="Century Gothic" panose="020B0502020202020204" pitchFamily="34" charset="0"/>
              <a:buChar char="•"/>
              <a:defRPr lang="en-US" sz="2800" kern="120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87388" indent="-288925"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>
                <a:latin typeface="+mn-lt"/>
                <a:cs typeface="Arial" panose="020B0604020202020204" pitchFamily="34" charset="0"/>
              </a:defRPr>
            </a:lvl2pPr>
            <a:lvl3pPr marL="1031875" indent="-288925">
              <a:buClr>
                <a:schemeClr val="tx1"/>
              </a:buClr>
              <a:buSzPct val="90000"/>
              <a:buFont typeface="Century Gothic" panose="020B0502020202020204" pitchFamily="34" charset="0"/>
              <a:buChar char="•"/>
              <a:defRPr>
                <a:latin typeface="+mn-lt"/>
                <a:cs typeface="Arial" panose="020B0604020202020204" pitchFamily="34" charset="0"/>
              </a:defRPr>
            </a:lvl3pPr>
            <a:lvl4pPr>
              <a:buClr>
                <a:schemeClr val="tx1"/>
              </a:buClr>
              <a:defRPr>
                <a:latin typeface="+mn-lt"/>
                <a:cs typeface="Arial" panose="020B0604020202020204" pitchFamily="34" charset="0"/>
              </a:defRPr>
            </a:lvl4pPr>
            <a:lvl5pPr marL="1482725" indent="-222250">
              <a:buClr>
                <a:schemeClr val="tx1"/>
              </a:buClr>
              <a:buFont typeface="Arial" panose="020B0604020202020204" pitchFamily="34" charset="0"/>
              <a:buChar char="•"/>
              <a:defRPr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2274589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07DAB3A-4154-42CC-B73A-07DD412DD1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401" b="-1"/>
          <a:stretch/>
        </p:blipFill>
        <p:spPr>
          <a:xfrm>
            <a:off x="6095998" y="1078992"/>
            <a:ext cx="5535025" cy="422867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679D6E9-7CB6-4816-BA71-A98C108727C8}"/>
              </a:ext>
            </a:extLst>
          </p:cNvPr>
          <p:cNvSpPr/>
          <p:nvPr userDrawn="1"/>
        </p:nvSpPr>
        <p:spPr>
          <a:xfrm>
            <a:off x="274320" y="1078992"/>
            <a:ext cx="5821680" cy="4228673"/>
          </a:xfrm>
          <a:prstGeom prst="rect">
            <a:avLst/>
          </a:prstGeom>
          <a:solidFill>
            <a:srgbClr val="CFCFCF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F2F47A-E421-4CE0-A746-76A8C436B1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1352479"/>
            <a:ext cx="5413469" cy="1100789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6068FB31-3CF5-496E-BC0D-61D682234A2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12217" y="2891883"/>
            <a:ext cx="5431021" cy="2252546"/>
          </a:xfrm>
        </p:spPr>
        <p:txBody>
          <a:bodyPr/>
          <a:lstStyle>
            <a:lvl1pPr marL="287338" indent="-287338">
              <a:buClr>
                <a:schemeClr val="tx1"/>
              </a:buClr>
              <a:buFont typeface="Century Gothic" panose="020B0502020202020204" pitchFamily="34" charset="0"/>
              <a:buChar char="•"/>
              <a:defRPr sz="2000">
                <a:latin typeface="Century Gothic" panose="020B0502020202020204" pitchFamily="34" charset="0"/>
              </a:defRPr>
            </a:lvl1pPr>
            <a:lvl2pPr marL="688975" indent="-285750">
              <a:buClr>
                <a:schemeClr val="tx1"/>
              </a:buClr>
              <a:buFont typeface="Century Gothic" panose="020B0502020202020204" pitchFamily="34" charset="0"/>
              <a:buChar char="–"/>
              <a:defRPr sz="1800">
                <a:latin typeface="Century Gothic" panose="020B0502020202020204" pitchFamily="34" charset="0"/>
              </a:defRPr>
            </a:lvl2pPr>
            <a:lvl3pPr>
              <a:defRPr sz="1600"/>
            </a:lvl3pPr>
            <a:lvl4pPr>
              <a:defRPr sz="1400"/>
            </a:lvl4pPr>
            <a:lvl5pPr marL="1482725" indent="-222250"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8ACC93F-6123-3F49-8C15-4A811AF8B7BB}"/>
              </a:ext>
            </a:extLst>
          </p:cNvPr>
          <p:cNvSpPr/>
          <p:nvPr userDrawn="1"/>
        </p:nvSpPr>
        <p:spPr>
          <a:xfrm>
            <a:off x="0" y="320040"/>
            <a:ext cx="274320" cy="51090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7756F41-5AD0-C346-AE90-A0206E07D1B9}"/>
              </a:ext>
            </a:extLst>
          </p:cNvPr>
          <p:cNvSpPr/>
          <p:nvPr userDrawn="1"/>
        </p:nvSpPr>
        <p:spPr>
          <a:xfrm>
            <a:off x="274320" y="320040"/>
            <a:ext cx="1412673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CE79036-1F33-40EB-AB47-F9529E5C3C6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13129" y="456244"/>
            <a:ext cx="1088136" cy="261860"/>
          </a:xfrm>
          <a:prstGeom prst="rect">
            <a:avLst/>
          </a:prstGeom>
        </p:spPr>
      </p:pic>
      <p:sp>
        <p:nvSpPr>
          <p:cNvPr id="12" name="Freeform 7">
            <a:extLst>
              <a:ext uri="{FF2B5EF4-FFF2-40B4-BE49-F238E27FC236}">
                <a16:creationId xmlns:a16="http://schemas.microsoft.com/office/drawing/2014/main" id="{3E861E90-11A2-4A0B-85EB-1A2865C9A48F}"/>
              </a:ext>
            </a:extLst>
          </p:cNvPr>
          <p:cNvSpPr>
            <a:spLocks/>
          </p:cNvSpPr>
          <p:nvPr userDrawn="1"/>
        </p:nvSpPr>
        <p:spPr bwMode="auto">
          <a:xfrm>
            <a:off x="6096000" y="0"/>
            <a:ext cx="6096000" cy="6858000"/>
          </a:xfrm>
          <a:custGeom>
            <a:avLst/>
            <a:gdLst>
              <a:gd name="T0" fmla="*/ 3049 w 3388"/>
              <a:gd name="T1" fmla="*/ 0 h 3815"/>
              <a:gd name="T2" fmla="*/ 3049 w 3388"/>
              <a:gd name="T3" fmla="*/ 2951 h 3815"/>
              <a:gd name="T4" fmla="*/ 0 w 3388"/>
              <a:gd name="T5" fmla="*/ 2951 h 3815"/>
              <a:gd name="T6" fmla="*/ 0 w 3388"/>
              <a:gd name="T7" fmla="*/ 3815 h 3815"/>
              <a:gd name="T8" fmla="*/ 3388 w 3388"/>
              <a:gd name="T9" fmla="*/ 3815 h 3815"/>
              <a:gd name="T10" fmla="*/ 3388 w 3388"/>
              <a:gd name="T11" fmla="*/ 2969 h 3815"/>
              <a:gd name="T12" fmla="*/ 3388 w 3388"/>
              <a:gd name="T13" fmla="*/ 2951 h 3815"/>
              <a:gd name="T14" fmla="*/ 3388 w 3388"/>
              <a:gd name="T15" fmla="*/ 0 h 3815"/>
              <a:gd name="T16" fmla="*/ 3049 w 3388"/>
              <a:gd name="T17" fmla="*/ 0 h 38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388" h="3815">
                <a:moveTo>
                  <a:pt x="3049" y="0"/>
                </a:moveTo>
                <a:lnTo>
                  <a:pt x="3049" y="2951"/>
                </a:lnTo>
                <a:lnTo>
                  <a:pt x="0" y="2951"/>
                </a:lnTo>
                <a:lnTo>
                  <a:pt x="0" y="3815"/>
                </a:lnTo>
                <a:lnTo>
                  <a:pt x="3388" y="3815"/>
                </a:lnTo>
                <a:lnTo>
                  <a:pt x="3388" y="2969"/>
                </a:lnTo>
                <a:lnTo>
                  <a:pt x="3388" y="2951"/>
                </a:lnTo>
                <a:lnTo>
                  <a:pt x="3388" y="0"/>
                </a:lnTo>
                <a:lnTo>
                  <a:pt x="3049" y="0"/>
                </a:lnTo>
                <a:close/>
              </a:path>
            </a:pathLst>
          </a:custGeom>
          <a:solidFill>
            <a:srgbClr val="CBCBCB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16719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768" y="274320"/>
            <a:ext cx="11504904" cy="535531"/>
          </a:xfrm>
        </p:spPr>
        <p:txBody>
          <a:bodyPr/>
          <a:lstStyle>
            <a:lvl1pPr>
              <a:lnSpc>
                <a:spcPct val="90000"/>
              </a:lnSpc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135" y="1444753"/>
            <a:ext cx="5507832" cy="4203944"/>
          </a:xfrm>
        </p:spPr>
        <p:txBody>
          <a:bodyPr/>
          <a:lstStyle>
            <a:lvl1pPr marL="230188" indent="-230188">
              <a:buClr>
                <a:schemeClr val="tx1"/>
              </a:buClr>
              <a:buFont typeface="Century Gothic" panose="020B0502020202020204" pitchFamily="34" charset="0"/>
              <a:buChar char="•"/>
              <a:defRPr sz="2000" baseline="0">
                <a:latin typeface="Century Gothic" panose="020B0502020202020204" pitchFamily="34" charset="0"/>
              </a:defRPr>
            </a:lvl1pPr>
            <a:lvl2pPr marL="625475" indent="-279400"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800">
                <a:latin typeface="+mn-lt"/>
              </a:defRPr>
            </a:lvl2pPr>
            <a:lvl3pPr marL="914400" indent="-230188">
              <a:buClr>
                <a:schemeClr val="tx1"/>
              </a:buClr>
              <a:buFont typeface="Century Gothic" panose="020B0502020202020204" pitchFamily="34" charset="0"/>
              <a:buChar char="•"/>
              <a:defRPr sz="1600" baseline="0">
                <a:latin typeface="Century Gothic" panose="020B0502020202020204" pitchFamily="34" charset="0"/>
              </a:defRPr>
            </a:lvl3pPr>
            <a:lvl4pPr marL="971550" indent="0">
              <a:buClr>
                <a:schemeClr val="tx1"/>
              </a:buClr>
              <a:buFont typeface="Century Gothic" panose="020B0502020202020204" pitchFamily="34" charset="0"/>
              <a:buNone/>
              <a:defRPr sz="1400">
                <a:latin typeface="+mn-lt"/>
              </a:defRPr>
            </a:lvl4pPr>
            <a:lvl5pPr marL="1482725" indent="-222250">
              <a:buClr>
                <a:schemeClr val="tx1"/>
              </a:buClr>
              <a:buFont typeface="Century Gothic" panose="020B0502020202020204" pitchFamily="34" charset="0"/>
              <a:buChar char="•"/>
              <a:defRPr sz="1600">
                <a:latin typeface="+mn-lt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41493" y="1444753"/>
            <a:ext cx="5504688" cy="4203944"/>
          </a:xfrm>
        </p:spPr>
        <p:txBody>
          <a:bodyPr/>
          <a:lstStyle>
            <a:lvl1pPr marL="287338" indent="-287338">
              <a:buClr>
                <a:schemeClr val="tx1"/>
              </a:buClr>
              <a:buFont typeface="Century Gothic" panose="020B0502020202020204" pitchFamily="34" charset="0"/>
              <a:buChar char="•"/>
              <a:defRPr sz="2000" baseline="0">
                <a:latin typeface="Century Gothic" panose="020B0502020202020204" pitchFamily="34" charset="0"/>
              </a:defRPr>
            </a:lvl1pPr>
            <a:lvl2pPr marL="625475" indent="-279400"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800" baseline="0">
                <a:latin typeface="Century Gothic" panose="020B0502020202020204" pitchFamily="34" charset="0"/>
              </a:defRPr>
            </a:lvl2pPr>
            <a:lvl3pPr marL="914400" indent="-230188">
              <a:buClr>
                <a:schemeClr val="tx1"/>
              </a:buClr>
              <a:buFont typeface="Century Gothic" panose="020B0502020202020204" pitchFamily="34" charset="0"/>
              <a:buChar char="•"/>
              <a:defRPr sz="1600">
                <a:latin typeface="+mn-lt"/>
              </a:defRPr>
            </a:lvl3pPr>
            <a:lvl4pPr marL="1144588" indent="-173038">
              <a:buClr>
                <a:schemeClr val="tx1"/>
              </a:buClr>
              <a:buFont typeface="Century Gothic" panose="020B0502020202020204" pitchFamily="34" charset="0"/>
              <a:buChar char="•"/>
              <a:defRPr sz="1400">
                <a:latin typeface="+mn-lt"/>
              </a:defRPr>
            </a:lvl4pPr>
            <a:lvl5pPr marL="1482725" indent="-222250">
              <a:buClr>
                <a:schemeClr val="tx1"/>
              </a:buClr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12" name="Rectangle 256">
            <a:extLst>
              <a:ext uri="{FF2B5EF4-FFF2-40B4-BE49-F238E27FC236}">
                <a16:creationId xmlns:a16="http://schemas.microsoft.com/office/drawing/2014/main" id="{0ED8B866-A29F-4437-842E-6B7908B2FB7D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10282" y="65836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605782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768" y="274320"/>
            <a:ext cx="11504904" cy="535531"/>
          </a:xfrm>
        </p:spPr>
        <p:txBody>
          <a:bodyPr/>
          <a:lstStyle>
            <a:lvl1pPr>
              <a:lnSpc>
                <a:spcPct val="90000"/>
              </a:lnSpc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5135" y="1444752"/>
            <a:ext cx="5507832" cy="821190"/>
          </a:xfrm>
        </p:spPr>
        <p:txBody>
          <a:bodyPr anchor="b"/>
          <a:lstStyle>
            <a:lvl1pPr marL="0" indent="0">
              <a:buNone/>
              <a:defRPr sz="2400" b="0" baseline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135" y="2275467"/>
            <a:ext cx="5507832" cy="3373229"/>
          </a:xfrm>
        </p:spPr>
        <p:txBody>
          <a:bodyPr/>
          <a:lstStyle>
            <a:lvl1pPr marL="230188" indent="-230188">
              <a:buClr>
                <a:schemeClr val="tx1"/>
              </a:buClr>
              <a:buFont typeface="Century Gothic" panose="020B0502020202020204" pitchFamily="34" charset="0"/>
              <a:buChar char="•"/>
              <a:defRPr sz="2000" baseline="0">
                <a:latin typeface="Century Gothic" panose="020B0502020202020204" pitchFamily="34" charset="0"/>
              </a:defRPr>
            </a:lvl1pPr>
            <a:lvl2pPr marL="625475" indent="-279400"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800">
                <a:latin typeface="+mn-lt"/>
              </a:defRPr>
            </a:lvl2pPr>
            <a:lvl3pPr marL="914400" indent="-230188">
              <a:buClr>
                <a:schemeClr val="tx1"/>
              </a:buClr>
              <a:buFont typeface="Century Gothic" panose="020B0502020202020204" pitchFamily="34" charset="0"/>
              <a:buChar char="•"/>
              <a:defRPr sz="1600" baseline="0">
                <a:latin typeface="Century Gothic" panose="020B0502020202020204" pitchFamily="34" charset="0"/>
              </a:defRPr>
            </a:lvl3pPr>
            <a:lvl4pPr marL="971550" indent="0">
              <a:buClr>
                <a:schemeClr val="tx1"/>
              </a:buClr>
              <a:buFont typeface="Century Gothic" panose="020B0502020202020204" pitchFamily="34" charset="0"/>
              <a:buNone/>
              <a:defRPr sz="1400">
                <a:latin typeface="+mn-lt"/>
              </a:defRPr>
            </a:lvl4pPr>
            <a:lvl5pPr marL="1482725" indent="-222250">
              <a:buClr>
                <a:schemeClr val="tx1"/>
              </a:buClr>
              <a:buFont typeface="Century Gothic" panose="020B0502020202020204" pitchFamily="34" charset="0"/>
              <a:buChar char="•"/>
              <a:defRPr sz="1600">
                <a:latin typeface="+mn-lt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41493" y="1444752"/>
            <a:ext cx="5504688" cy="821190"/>
          </a:xfrm>
        </p:spPr>
        <p:txBody>
          <a:bodyPr anchor="b"/>
          <a:lstStyle>
            <a:lvl1pPr marL="0" indent="0">
              <a:buNone/>
              <a:defRPr sz="2400" b="0" baseline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41493" y="2275467"/>
            <a:ext cx="5504688" cy="3373229"/>
          </a:xfrm>
        </p:spPr>
        <p:txBody>
          <a:bodyPr/>
          <a:lstStyle>
            <a:lvl1pPr marL="287338" indent="-287338">
              <a:buClr>
                <a:schemeClr val="tx1"/>
              </a:buClr>
              <a:buFont typeface="Century Gothic" panose="020B0502020202020204" pitchFamily="34" charset="0"/>
              <a:buChar char="•"/>
              <a:defRPr sz="2000" baseline="0">
                <a:latin typeface="Century Gothic" panose="020B0502020202020204" pitchFamily="34" charset="0"/>
              </a:defRPr>
            </a:lvl1pPr>
            <a:lvl2pPr marL="625475" indent="-279400"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800" baseline="0">
                <a:latin typeface="Century Gothic" panose="020B0502020202020204" pitchFamily="34" charset="0"/>
              </a:defRPr>
            </a:lvl2pPr>
            <a:lvl3pPr marL="914400" indent="-230188">
              <a:buClr>
                <a:schemeClr val="tx1"/>
              </a:buClr>
              <a:buFont typeface="Century Gothic" panose="020B0502020202020204" pitchFamily="34" charset="0"/>
              <a:buChar char="•"/>
              <a:defRPr sz="1600">
                <a:latin typeface="+mn-lt"/>
              </a:defRPr>
            </a:lvl3pPr>
            <a:lvl4pPr marL="1144588" indent="-173038">
              <a:buClr>
                <a:schemeClr val="tx1"/>
              </a:buClr>
              <a:buFont typeface="Century Gothic" panose="020B0502020202020204" pitchFamily="34" charset="0"/>
              <a:buChar char="•"/>
              <a:defRPr sz="1400">
                <a:latin typeface="+mn-lt"/>
              </a:defRPr>
            </a:lvl4pPr>
            <a:lvl5pPr marL="1482725" indent="-222250">
              <a:buClr>
                <a:schemeClr val="tx1"/>
              </a:buClr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12" name="Rectangle 256">
            <a:extLst>
              <a:ext uri="{FF2B5EF4-FFF2-40B4-BE49-F238E27FC236}">
                <a16:creationId xmlns:a16="http://schemas.microsoft.com/office/drawing/2014/main" id="{0ED8B866-A29F-4437-842E-6B7908B2FB7D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10282" y="65836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89930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768" y="274320"/>
            <a:ext cx="11425236" cy="535531"/>
          </a:xfrm>
        </p:spPr>
        <p:txBody>
          <a:bodyPr/>
          <a:lstStyle>
            <a:lvl1pPr>
              <a:lnSpc>
                <a:spcPct val="90000"/>
              </a:lnSpc>
              <a:defRPr sz="3200" baseline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75824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Sidebar and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95776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ntent boxes with reverse h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768" y="274320"/>
            <a:ext cx="11504904" cy="535531"/>
          </a:xfrm>
        </p:spPr>
        <p:txBody>
          <a:bodyPr/>
          <a:lstStyle>
            <a:lvl1pPr>
              <a:lnSpc>
                <a:spcPct val="90000"/>
              </a:lnSpc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6696" y="1387602"/>
            <a:ext cx="5486400" cy="821190"/>
          </a:xfrm>
          <a:solidFill>
            <a:schemeClr val="tx2"/>
          </a:solidFill>
          <a:ln w="12700">
            <a:solidFill>
              <a:schemeClr val="tx2"/>
            </a:solidFill>
          </a:ln>
        </p:spPr>
        <p:txBody>
          <a:bodyPr tIns="91440" bIns="91440" anchor="b"/>
          <a:lstStyle>
            <a:lvl1pPr marL="0" indent="0">
              <a:lnSpc>
                <a:spcPct val="90000"/>
              </a:lnSpc>
              <a:buNone/>
              <a:defRPr sz="2000" b="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6696" y="2208792"/>
            <a:ext cx="5486400" cy="3813071"/>
          </a:xfrm>
          <a:ln w="1270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tx2"/>
                </a:gs>
              </a:gsLst>
              <a:lin ang="16200000" scaled="1"/>
              <a:tileRect/>
            </a:gradFill>
          </a:ln>
        </p:spPr>
        <p:txBody>
          <a:bodyPr tIns="91440" bIns="91440"/>
          <a:lstStyle>
            <a:lvl1pPr marL="227013" indent="-227013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800" baseline="0"/>
            </a:lvl1pPr>
            <a:lvl2pPr marL="514350" indent="-225425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600" baseline="0"/>
            </a:lvl2pPr>
            <a:lvl3pPr marL="742950" indent="-1730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400"/>
            </a:lvl3pPr>
            <a:lvl4pPr marL="1144588" indent="-173038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Clr>
                <a:schemeClr val="tx1"/>
              </a:buClr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84682" y="1387602"/>
            <a:ext cx="5486400" cy="821190"/>
          </a:xfrm>
          <a:solidFill>
            <a:schemeClr val="tx2"/>
          </a:solidFill>
          <a:ln w="12700">
            <a:solidFill>
              <a:schemeClr val="tx2"/>
            </a:solidFill>
          </a:ln>
        </p:spPr>
        <p:txBody>
          <a:bodyPr tIns="91440" bIns="91440" anchor="b"/>
          <a:lstStyle>
            <a:lvl1pPr marL="0" indent="0">
              <a:lnSpc>
                <a:spcPct val="90000"/>
              </a:lnSpc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84682" y="2213184"/>
            <a:ext cx="5486400" cy="3813071"/>
          </a:xfrm>
          <a:ln w="1270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tx2"/>
                </a:gs>
              </a:gsLst>
              <a:lin ang="16200000" scaled="1"/>
              <a:tileRect/>
            </a:gradFill>
          </a:ln>
        </p:spPr>
        <p:txBody>
          <a:bodyPr tIns="91440" bIns="91440"/>
          <a:lstStyle>
            <a:lvl1pPr marL="227013" indent="-227013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800"/>
            </a:lvl1pPr>
            <a:lvl2pPr marL="460375" indent="-171450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lang="en-US" sz="1600" kern="1200" baseline="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742950" indent="-1730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400"/>
            </a:lvl3pPr>
            <a:lvl4pPr marL="1144588" indent="-173038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Clr>
                <a:schemeClr val="tx1"/>
              </a:buClr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14" name="Rectangle 256">
            <a:extLst>
              <a:ext uri="{FF2B5EF4-FFF2-40B4-BE49-F238E27FC236}">
                <a16:creationId xmlns:a16="http://schemas.microsoft.com/office/drawing/2014/main" id="{B764CAE0-734A-4D16-BDA1-3E43A810370F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10282" y="65836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610055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3 content boxes with reverse h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768" y="274320"/>
            <a:ext cx="11504904" cy="535531"/>
          </a:xfrm>
        </p:spPr>
        <p:txBody>
          <a:bodyPr/>
          <a:lstStyle>
            <a:lvl1pPr>
              <a:lnSpc>
                <a:spcPct val="90000"/>
              </a:lnSpc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6696" y="1387602"/>
            <a:ext cx="3610478" cy="821190"/>
          </a:xfrm>
          <a:solidFill>
            <a:schemeClr val="tx2"/>
          </a:solidFill>
          <a:ln w="12700">
            <a:solidFill>
              <a:schemeClr val="tx2"/>
            </a:solidFill>
          </a:ln>
        </p:spPr>
        <p:txBody>
          <a:bodyPr tIns="91440" bIns="91440" anchor="b"/>
          <a:lstStyle>
            <a:lvl1pPr marL="0" indent="0">
              <a:lnSpc>
                <a:spcPct val="90000"/>
              </a:lnSpc>
              <a:buNone/>
              <a:defRPr sz="2000" b="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6696" y="2208792"/>
            <a:ext cx="3610478" cy="3813071"/>
          </a:xfrm>
          <a:ln w="1270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tx2"/>
                </a:gs>
              </a:gsLst>
              <a:lin ang="16200000" scaled="1"/>
              <a:tileRect/>
            </a:gradFill>
          </a:ln>
        </p:spPr>
        <p:txBody>
          <a:bodyPr tIns="91440" bIns="91440"/>
          <a:lstStyle>
            <a:lvl1pPr marL="227013" indent="-227013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800" baseline="0"/>
            </a:lvl1pPr>
            <a:lvl2pPr marL="514350" indent="-225425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600" baseline="0"/>
            </a:lvl2pPr>
            <a:lvl3pPr marL="742950" indent="-1730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400"/>
            </a:lvl3pPr>
            <a:lvl4pPr marL="1144588" indent="-173038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Clr>
                <a:schemeClr val="tx1"/>
              </a:buClr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93659" y="1387602"/>
            <a:ext cx="3608418" cy="821190"/>
          </a:xfrm>
          <a:solidFill>
            <a:schemeClr val="tx2"/>
          </a:solidFill>
          <a:ln w="12700">
            <a:solidFill>
              <a:schemeClr val="tx2"/>
            </a:solidFill>
          </a:ln>
        </p:spPr>
        <p:txBody>
          <a:bodyPr tIns="91440" bIns="91440" anchor="b"/>
          <a:lstStyle>
            <a:lvl1pPr marL="0" indent="0">
              <a:lnSpc>
                <a:spcPct val="90000"/>
              </a:lnSpc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393659" y="2213184"/>
            <a:ext cx="3608418" cy="3813071"/>
          </a:xfrm>
          <a:ln w="1270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tx2"/>
                </a:gs>
              </a:gsLst>
              <a:lin ang="16200000" scaled="1"/>
              <a:tileRect/>
            </a:gradFill>
          </a:ln>
        </p:spPr>
        <p:txBody>
          <a:bodyPr tIns="91440" bIns="91440"/>
          <a:lstStyle>
            <a:lvl1pPr marL="227013" indent="-227013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800"/>
            </a:lvl1pPr>
            <a:lvl2pPr marL="460375" indent="-171450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lang="en-US" sz="1600" kern="1200" baseline="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742950" indent="-1730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400"/>
            </a:lvl3pPr>
            <a:lvl4pPr marL="1144588" indent="-173038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Clr>
                <a:schemeClr val="tx1"/>
              </a:buClr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49D91D4C-0C90-4594-94C2-E939B6EF57C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248562" y="1387602"/>
            <a:ext cx="3608418" cy="821190"/>
          </a:xfrm>
          <a:solidFill>
            <a:schemeClr val="tx2"/>
          </a:solidFill>
          <a:ln w="12700">
            <a:solidFill>
              <a:schemeClr val="tx2"/>
            </a:solidFill>
          </a:ln>
        </p:spPr>
        <p:txBody>
          <a:bodyPr tIns="91440" bIns="91440" anchor="b"/>
          <a:lstStyle>
            <a:lvl1pPr marL="0" indent="0">
              <a:lnSpc>
                <a:spcPct val="90000"/>
              </a:lnSpc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E1A87D9D-30BD-4BC1-AB79-1F900F87185B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248562" y="2213184"/>
            <a:ext cx="3608418" cy="3813071"/>
          </a:xfrm>
          <a:ln w="1270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tx2"/>
                </a:gs>
              </a:gsLst>
              <a:lin ang="16200000" scaled="1"/>
              <a:tileRect/>
            </a:gradFill>
          </a:ln>
        </p:spPr>
        <p:txBody>
          <a:bodyPr tIns="91440" bIns="91440"/>
          <a:lstStyle>
            <a:lvl1pPr marL="227013" indent="-227013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800"/>
            </a:lvl1pPr>
            <a:lvl2pPr marL="460375" indent="-171450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lang="en-US" sz="1600" kern="1200" baseline="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742950" indent="-1730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400"/>
            </a:lvl3pPr>
            <a:lvl4pPr marL="1144588" indent="-173038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Clr>
                <a:schemeClr val="tx1"/>
              </a:buClr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14" name="Rectangle 256">
            <a:extLst>
              <a:ext uri="{FF2B5EF4-FFF2-40B4-BE49-F238E27FC236}">
                <a16:creationId xmlns:a16="http://schemas.microsoft.com/office/drawing/2014/main" id="{B764CAE0-734A-4D16-BDA1-3E43A810370F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10282" y="65836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904902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29768" y="274320"/>
            <a:ext cx="11430000" cy="5355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1614" y="1650029"/>
            <a:ext cx="11419468" cy="40409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D3B0D07-6BED-A646-84B4-4749F06D6579}"/>
              </a:ext>
            </a:extLst>
          </p:cNvPr>
          <p:cNvSpPr/>
          <p:nvPr userDrawn="1"/>
        </p:nvSpPr>
        <p:spPr>
          <a:xfrm>
            <a:off x="0" y="320040"/>
            <a:ext cx="274320" cy="653795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5832D77F-AA48-5846-ACCE-C0EB6A92350A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-4391" y="6616607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10" name="Rectangle 256">
            <a:extLst>
              <a:ext uri="{FF2B5EF4-FFF2-40B4-BE49-F238E27FC236}">
                <a16:creationId xmlns:a16="http://schemas.microsoft.com/office/drawing/2014/main" id="{323F2AC7-81B7-4181-8965-07F2D3F8B684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10282" y="65836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rgbClr val="BFBFBF"/>
                </a:solidFill>
                <a:latin typeface="+mn-lt"/>
                <a:cs typeface="Arial" pitchFamily="34" charset="0"/>
              </a:rPr>
              <a:t> Open slide master to edit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9F31812-5ADD-804D-A206-DF866C539C33}"/>
              </a:ext>
            </a:extLst>
          </p:cNvPr>
          <p:cNvPicPr>
            <a:picLocks noChangeAspect="1"/>
          </p:cNvPicPr>
          <p:nvPr userDrawn="1"/>
        </p:nvPicPr>
        <p:blipFill>
          <a:blip r:embed="rId18"/>
          <a:stretch>
            <a:fillRect/>
          </a:stretch>
        </p:blipFill>
        <p:spPr>
          <a:xfrm>
            <a:off x="405644" y="6452482"/>
            <a:ext cx="1626108" cy="301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7567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732" r:id="rId2"/>
    <p:sldLayoutId id="2147483716" r:id="rId3"/>
    <p:sldLayoutId id="2147483663" r:id="rId4"/>
    <p:sldLayoutId id="2147483758" r:id="rId5"/>
    <p:sldLayoutId id="2147483736" r:id="rId6"/>
    <p:sldLayoutId id="2147483759" r:id="rId7"/>
    <p:sldLayoutId id="2147483685" r:id="rId8"/>
    <p:sldLayoutId id="2147483757" r:id="rId9"/>
    <p:sldLayoutId id="2147483667" r:id="rId10"/>
    <p:sldLayoutId id="2147483725" r:id="rId11"/>
    <p:sldLayoutId id="2147483756" r:id="rId12"/>
    <p:sldLayoutId id="2147483678" r:id="rId13"/>
    <p:sldLayoutId id="2147483760" r:id="rId14"/>
    <p:sldLayoutId id="2147483761" r:id="rId15"/>
    <p:sldLayoutId id="2147483762" r:id="rId16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0" kern="1200">
          <a:solidFill>
            <a:schemeClr val="tx1"/>
          </a:solidFill>
          <a:latin typeface="Century Gothic" panose="020B0502020202020204" pitchFamily="34" charset="0"/>
          <a:ea typeface="+mj-ea"/>
          <a:cs typeface="+mj-cs"/>
        </a:defRPr>
      </a:lvl1pPr>
      <a:lvl2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2pPr>
      <a:lvl3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3pPr>
      <a:lvl4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4pPr>
      <a:lvl5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5pPr>
      <a:lvl6pPr marL="4572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6pPr>
      <a:lvl7pPr marL="9144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7pPr>
      <a:lvl8pPr marL="13716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8pPr>
      <a:lvl9pPr marL="18288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9pPr>
    </p:titleStyle>
    <p:bodyStyle>
      <a:lvl1pPr marL="287338" indent="-287338" algn="l" rtl="0" eaLnBrk="1" fontAlgn="base" hangingPunct="1">
        <a:lnSpc>
          <a:spcPct val="90000"/>
        </a:lnSpc>
        <a:spcBef>
          <a:spcPts val="1400"/>
        </a:spcBef>
        <a:spcAft>
          <a:spcPct val="0"/>
        </a:spcAft>
        <a:buClr>
          <a:schemeClr val="tx1"/>
        </a:buClr>
        <a:buSzPct val="90000"/>
        <a:buFont typeface="Century Gothic" panose="020B0502020202020204" pitchFamily="34" charset="0"/>
        <a:buChar char="•"/>
        <a:defRPr sz="28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1pPr>
      <a:lvl2pPr marL="688975" indent="-285750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1"/>
        </a:buClr>
        <a:buSzPct val="90000"/>
        <a:buFont typeface="Century Gothic" panose="020B0502020202020204" pitchFamily="34" charset="0"/>
        <a:buChar char="–"/>
        <a:defRPr sz="24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2pPr>
      <a:lvl3pPr marL="1030288" indent="-285750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1"/>
        </a:buClr>
        <a:buSzPct val="90000"/>
        <a:buFont typeface="Century Gothic" panose="020B0502020202020204" pitchFamily="34" charset="0"/>
        <a:buChar char="•"/>
        <a:defRPr sz="20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3pPr>
      <a:lvl4pPr marL="1144588" indent="-17303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1"/>
        </a:buClr>
        <a:buFont typeface="Arial" charset="0"/>
        <a:buChar char="–"/>
        <a:defRPr sz="18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4pPr>
      <a:lvl5pPr marL="1482725" indent="-222250" algn="l" rtl="0" eaLnBrk="1" fontAlgn="base" hangingPunct="1">
        <a:lnSpc>
          <a:spcPct val="90000"/>
        </a:lnSpc>
        <a:spcBef>
          <a:spcPts val="600"/>
        </a:spcBef>
        <a:spcAft>
          <a:spcPct val="0"/>
        </a:spcAft>
        <a:buClr>
          <a:schemeClr val="tx1"/>
        </a:buClr>
        <a:buFont typeface="Arial" charset="0"/>
        <a:buChar char="»"/>
        <a:defRPr sz="18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file:////Users/h2b/Library/Containers/com.microsoft.Outlook/Data/Library/Caches/Signatures/signature_73455748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monitor.sns.gov/" TargetMode="External"/><Relationship Id="rId2" Type="http://schemas.openxmlformats.org/officeDocument/2006/relationships/hyperlink" Target="https://oncat.ornl.gov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ogo, company name&#10;&#10;Description automatically generated">
            <a:extLst>
              <a:ext uri="{FF2B5EF4-FFF2-40B4-BE49-F238E27FC236}">
                <a16:creationId xmlns:a16="http://schemas.microsoft.com/office/drawing/2014/main" id="{130100CC-3E15-4B81-BE89-1AF21FB005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8296" y="5469038"/>
            <a:ext cx="1714478" cy="1265624"/>
          </a:xfrm>
          <a:prstGeom prst="rect">
            <a:avLst/>
          </a:prstGeom>
        </p:spPr>
      </p:pic>
      <p:pic>
        <p:nvPicPr>
          <p:cNvPr id="5" name="Picture 1" descr="Logo&#10;&#10;Description automatically generated">
            <a:extLst>
              <a:ext uri="{FF2B5EF4-FFF2-40B4-BE49-F238E27FC236}">
                <a16:creationId xmlns:a16="http://schemas.microsoft.com/office/drawing/2014/main" id="{AF15C158-3F46-4640-839E-7EC0761530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2099" y="5349375"/>
            <a:ext cx="1504950" cy="1504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146EEE5-9825-AB21-2DD0-9D061C536A28}"/>
              </a:ext>
            </a:extLst>
          </p:cNvPr>
          <p:cNvSpPr txBox="1"/>
          <p:nvPr/>
        </p:nvSpPr>
        <p:spPr>
          <a:xfrm>
            <a:off x="650788" y="1400431"/>
            <a:ext cx="7026877" cy="1588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3600" dirty="0">
                <a:solidFill>
                  <a:schemeClr val="bg1"/>
                </a:solidFill>
                <a:latin typeface="+mn-lt"/>
              </a:rPr>
              <a:t>Environment management</a:t>
            </a:r>
          </a:p>
          <a:p>
            <a:pPr algn="l">
              <a:lnSpc>
                <a:spcPct val="90000"/>
              </a:lnSpc>
            </a:pPr>
            <a:endParaRPr lang="en-US" sz="3600" dirty="0">
              <a:solidFill>
                <a:schemeClr val="bg1"/>
              </a:solidFill>
              <a:latin typeface="+mn-lt"/>
            </a:endParaRPr>
          </a:p>
          <a:p>
            <a:pPr algn="l">
              <a:lnSpc>
                <a:spcPct val="90000"/>
              </a:lnSpc>
            </a:pPr>
            <a:r>
              <a:rPr lang="en-US" sz="3600" dirty="0">
                <a:solidFill>
                  <a:schemeClr val="bg1"/>
                </a:solidFill>
                <a:latin typeface="+mn-lt"/>
              </a:rPr>
              <a:t>Running Python Options</a:t>
            </a:r>
          </a:p>
        </p:txBody>
      </p:sp>
    </p:spTree>
    <p:extLst>
      <p:ext uri="{BB962C8B-B14F-4D97-AF65-F5344CB8AC3E}">
        <p14:creationId xmlns:p14="http://schemas.microsoft.com/office/powerpoint/2010/main" val="39004612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2800C1-4BD0-4441-9F02-CABA00D22C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8736" y="1388962"/>
            <a:ext cx="8678194" cy="535531"/>
          </a:xfrm>
        </p:spPr>
        <p:txBody>
          <a:bodyPr/>
          <a:lstStyle/>
          <a:p>
            <a:r>
              <a:rPr lang="en-US" dirty="0">
                <a:latin typeface="Century Gothic"/>
              </a:rPr>
              <a:t>Where to find data at SNS/HFIR?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4112E8D-8CA8-4596-914D-BD6FE69564F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1821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569ACC-0B5C-CF35-7863-EC357EBEDE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entury Gothic"/>
              </a:rPr>
              <a:t>What is data?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DCF545-4621-5E70-20E3-246AA26F78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latin typeface="Century Gothic"/>
              </a:rPr>
              <a:t>Raw data </a:t>
            </a:r>
            <a:endParaRPr lang="en-US"/>
          </a:p>
          <a:p>
            <a:pPr marL="687070" lvl="1">
              <a:buClr>
                <a:srgbClr val="000000"/>
              </a:buClr>
            </a:pPr>
            <a:r>
              <a:rPr lang="en-US" dirty="0">
                <a:latin typeface="Century Gothic"/>
                <a:cs typeface="Arial"/>
              </a:rPr>
              <a:t>Collection of neutron scattering events (time of flight, wallclock time, sample log, detector positions, …)</a:t>
            </a:r>
          </a:p>
          <a:p>
            <a:pPr marL="687070" lvl="1">
              <a:buClr>
                <a:srgbClr val="000000"/>
              </a:buClr>
            </a:pPr>
            <a:r>
              <a:rPr lang="en-US" dirty="0">
                <a:cs typeface="Arial"/>
              </a:rPr>
              <a:t>Usually saved in a hdf5 format using a </a:t>
            </a:r>
            <a:r>
              <a:rPr lang="en-US" err="1">
                <a:cs typeface="Arial"/>
              </a:rPr>
              <a:t>NeXus</a:t>
            </a:r>
            <a:r>
              <a:rPr lang="en-US">
                <a:cs typeface="Arial"/>
              </a:rPr>
              <a:t> format (*.nxs.h5)</a:t>
            </a:r>
          </a:p>
          <a:p>
            <a:pPr>
              <a:buClr>
                <a:srgbClr val="000000"/>
              </a:buClr>
            </a:pPr>
            <a:r>
              <a:rPr lang="en-US">
                <a:latin typeface="Century Gothic"/>
                <a:cs typeface="Arial"/>
              </a:rPr>
              <a:t>Reduced data</a:t>
            </a:r>
            <a:endParaRPr lang="en-US">
              <a:cs typeface="Arial"/>
            </a:endParaRPr>
          </a:p>
          <a:p>
            <a:pPr marL="687070" lvl="1">
              <a:buClr>
                <a:srgbClr val="000000"/>
              </a:buClr>
            </a:pPr>
            <a:r>
              <a:rPr lang="en-US" dirty="0">
                <a:cs typeface="Arial"/>
              </a:rPr>
              <a:t>Transformed data into something that has some physical meaning or some intermediate format that other programs used by the community </a:t>
            </a:r>
            <a:r>
              <a:rPr lang="en-US">
                <a:cs typeface="Arial"/>
              </a:rPr>
              <a:t>can understand</a:t>
            </a:r>
          </a:p>
          <a:p>
            <a:pPr marL="687070" lvl="1">
              <a:buClr>
                <a:srgbClr val="000000"/>
              </a:buClr>
            </a:pPr>
            <a:r>
              <a:rPr lang="en-US" dirty="0">
                <a:cs typeface="Arial"/>
              </a:rPr>
              <a:t>Can be ASCII/ </a:t>
            </a:r>
            <a:r>
              <a:rPr lang="en-US" dirty="0" err="1">
                <a:cs typeface="Arial"/>
              </a:rPr>
              <a:t>NeXus</a:t>
            </a:r>
            <a:r>
              <a:rPr lang="en-US" dirty="0">
                <a:cs typeface="Arial"/>
              </a:rPr>
              <a:t> hdf5/ image/any other format</a:t>
            </a:r>
          </a:p>
        </p:txBody>
      </p:sp>
    </p:spTree>
    <p:extLst>
      <p:ext uri="{BB962C8B-B14F-4D97-AF65-F5344CB8AC3E}">
        <p14:creationId xmlns:p14="http://schemas.microsoft.com/office/powerpoint/2010/main" val="12845546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95B6E6-2E51-C06A-020D-D3975C8E2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entury Gothic"/>
              </a:rPr>
              <a:t>Where are my files?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21224E-F878-9711-82B9-B09AA4504F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5933" y="901028"/>
            <a:ext cx="11430000" cy="5506729"/>
          </a:xfrm>
        </p:spPr>
        <p:txBody>
          <a:bodyPr/>
          <a:lstStyle/>
          <a:p>
            <a:r>
              <a:rPr lang="en-US">
                <a:latin typeface="Century Gothic"/>
              </a:rPr>
              <a:t>Home folder – only you have access by default</a:t>
            </a:r>
            <a:endParaRPr lang="en-US"/>
          </a:p>
          <a:p>
            <a:pPr marL="687070" lvl="1">
              <a:buClr>
                <a:srgbClr val="000000"/>
              </a:buClr>
            </a:pPr>
            <a:r>
              <a:rPr lang="en-US" dirty="0">
                <a:latin typeface="Century Gothic"/>
                <a:cs typeface="Arial"/>
              </a:rPr>
              <a:t>/SNS/users/&lt;username&gt;</a:t>
            </a:r>
            <a:endParaRPr lang="en-US" dirty="0">
              <a:cs typeface="Arial"/>
            </a:endParaRPr>
          </a:p>
          <a:p>
            <a:pPr>
              <a:buClr>
                <a:srgbClr val="000000"/>
              </a:buClr>
            </a:pPr>
            <a:r>
              <a:rPr lang="en-US">
                <a:latin typeface="Century Gothic"/>
              </a:rPr>
              <a:t>Raw data file</a:t>
            </a:r>
          </a:p>
          <a:p>
            <a:pPr marL="687070" lvl="1">
              <a:buClr>
                <a:srgbClr val="000000"/>
              </a:buClr>
            </a:pPr>
            <a:r>
              <a:rPr lang="en-US" dirty="0">
                <a:latin typeface="Century Gothic"/>
                <a:cs typeface="Arial"/>
              </a:rPr>
              <a:t>Organized by instrument and proposal</a:t>
            </a:r>
            <a:endParaRPr lang="en-US" dirty="0">
              <a:latin typeface="Century Gothic"/>
            </a:endParaRPr>
          </a:p>
          <a:p>
            <a:pPr marL="687070" lvl="1">
              <a:buClr>
                <a:srgbClr val="000000"/>
              </a:buClr>
            </a:pPr>
            <a:r>
              <a:rPr lang="en-US" dirty="0">
                <a:latin typeface="Century Gothic"/>
                <a:cs typeface="Arial"/>
              </a:rPr>
              <a:t>/SNS/&lt;instrument&gt;/IPTS-&lt;12345&gt;/nexus </a:t>
            </a:r>
          </a:p>
          <a:p>
            <a:pPr marL="687070" lvl="1">
              <a:buClr>
                <a:srgbClr val="000000"/>
              </a:buClr>
            </a:pPr>
            <a:r>
              <a:rPr lang="en-US" dirty="0">
                <a:latin typeface="Century Gothic"/>
                <a:cs typeface="Arial"/>
              </a:rPr>
              <a:t>/SNS/users/&lt;username&gt;/data/SNS</a:t>
            </a:r>
            <a:r>
              <a:rPr lang="en-US" sz="2500" dirty="0">
                <a:ea typeface="+mn-lt"/>
                <a:cs typeface="+mn-lt"/>
              </a:rPr>
              <a:t>/&lt;instrument&gt;/IPTS-&lt;12345&gt;/nexus</a:t>
            </a:r>
            <a:endParaRPr lang="en-US" dirty="0">
              <a:latin typeface="Century Gothic"/>
              <a:cs typeface="Arial"/>
            </a:endParaRPr>
          </a:p>
          <a:p>
            <a:pPr>
              <a:buClr>
                <a:srgbClr val="000000"/>
              </a:buClr>
            </a:pPr>
            <a:r>
              <a:rPr lang="en-US">
                <a:latin typeface="Century Gothic"/>
              </a:rPr>
              <a:t>Instrument files</a:t>
            </a:r>
          </a:p>
          <a:p>
            <a:pPr marL="687070" lvl="1">
              <a:buClr>
                <a:srgbClr val="000000"/>
              </a:buClr>
            </a:pPr>
            <a:r>
              <a:rPr lang="en-US" sz="2500" dirty="0">
                <a:ea typeface="+mn-lt"/>
                <a:cs typeface="+mn-lt"/>
              </a:rPr>
              <a:t>/SNS/&lt;instrument&gt;/shared</a:t>
            </a:r>
            <a:endParaRPr lang="en-US" dirty="0">
              <a:latin typeface="Century Gothic"/>
            </a:endParaRPr>
          </a:p>
          <a:p>
            <a:pPr>
              <a:buClr>
                <a:srgbClr val="000000"/>
              </a:buClr>
            </a:pPr>
            <a:r>
              <a:rPr lang="en-US">
                <a:latin typeface="Century Gothic"/>
              </a:rPr>
              <a:t>Reduced data files</a:t>
            </a:r>
          </a:p>
          <a:p>
            <a:pPr marL="687070" lvl="1">
              <a:buClr>
                <a:srgbClr val="000000"/>
              </a:buClr>
            </a:pPr>
            <a:r>
              <a:rPr lang="en-US" sz="2500" dirty="0">
                <a:ea typeface="+mn-lt"/>
                <a:cs typeface="+mn-lt"/>
              </a:rPr>
              <a:t>/SNS/&lt;instrument&gt;/IPTS-&lt;12345&gt;/shared</a:t>
            </a:r>
            <a:endParaRPr lang="en-US" dirty="0">
              <a:ea typeface="+mn-lt"/>
              <a:cs typeface="Arial"/>
            </a:endParaRPr>
          </a:p>
          <a:p>
            <a:pPr marL="687070" lvl="1">
              <a:buClr>
                <a:srgbClr val="000000"/>
              </a:buClr>
            </a:pPr>
            <a:r>
              <a:rPr lang="en-US" sz="2500" dirty="0">
                <a:cs typeface="Arial"/>
              </a:rPr>
              <a:t>/SNS/&lt;instrument&gt;/IPTS-&lt;12345&gt;/shared/</a:t>
            </a:r>
            <a:r>
              <a:rPr lang="en-US" sz="2500" dirty="0" err="1">
                <a:cs typeface="Arial"/>
              </a:rPr>
              <a:t>autoreduce</a:t>
            </a:r>
            <a:endParaRPr lang="en-US" sz="2500" dirty="0" err="1"/>
          </a:p>
          <a:p>
            <a:pPr marL="687070" lvl="1">
              <a:buClr>
                <a:srgbClr val="000000"/>
              </a:buClr>
            </a:pP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38084045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63DF9-4C73-5742-127B-1FA77F6FE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entury Gothic"/>
              </a:rPr>
              <a:t>How to get the data?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A0D274-B697-5E5D-B339-463D763C5B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latin typeface="Century Gothic"/>
              </a:rPr>
              <a:t>Secure file transfer protocol</a:t>
            </a:r>
          </a:p>
          <a:p>
            <a:pPr>
              <a:buClr>
                <a:srgbClr val="000000"/>
              </a:buClr>
            </a:pPr>
            <a:r>
              <a:rPr lang="en-US">
                <a:latin typeface="Century Gothic"/>
              </a:rPr>
              <a:t>From a terminal sftp or scp</a:t>
            </a:r>
            <a:endParaRPr lang="en-US"/>
          </a:p>
          <a:p>
            <a:pPr>
              <a:buClr>
                <a:srgbClr val="000000"/>
              </a:buClr>
            </a:pPr>
            <a:r>
              <a:rPr lang="en-US">
                <a:latin typeface="Century Gothic"/>
              </a:rPr>
              <a:t>GUIs for Windows, MacOS</a:t>
            </a:r>
          </a:p>
          <a:p>
            <a:pPr marL="687070" lvl="1">
              <a:buClr>
                <a:srgbClr val="000000"/>
              </a:buClr>
            </a:pPr>
            <a:r>
              <a:rPr lang="en-US" dirty="0">
                <a:ea typeface="+mn-lt"/>
                <a:cs typeface="+mn-lt"/>
              </a:rPr>
              <a:t>https://analysis.sns.gov/</a:t>
            </a:r>
            <a:endParaRPr lang="en-US">
              <a:latin typeface="Century Gothic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9BBFD9CA-F094-3743-7728-766E9C0BCB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8912" y="2804438"/>
            <a:ext cx="5173236" cy="2317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054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CD972-75C1-C258-9B67-915D999F4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entury Gothic"/>
              </a:rPr>
              <a:t>Organize and track data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DCE84F-02A6-D27B-43ED-09FDE2B051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8763" y="1142638"/>
            <a:ext cx="11430000" cy="4558875"/>
          </a:xfrm>
        </p:spPr>
        <p:txBody>
          <a:bodyPr/>
          <a:lstStyle/>
          <a:p>
            <a:pPr>
              <a:buClr>
                <a:srgbClr val="000000"/>
              </a:buClr>
            </a:pPr>
            <a:r>
              <a:rPr lang="en-US">
                <a:latin typeface="Century Gothic"/>
                <a:hlinkClick r:id="rId2"/>
              </a:rPr>
              <a:t>https://oncat.ornl.gov</a:t>
            </a:r>
            <a:endParaRPr lang="en-US"/>
          </a:p>
          <a:p>
            <a:pPr>
              <a:buClr>
                <a:srgbClr val="000000"/>
              </a:buClr>
            </a:pPr>
            <a:endParaRPr lang="en-US"/>
          </a:p>
          <a:p>
            <a:pPr>
              <a:buClr>
                <a:srgbClr val="000000"/>
              </a:buClr>
            </a:pPr>
            <a:endParaRPr lang="en-US"/>
          </a:p>
          <a:p>
            <a:pPr>
              <a:buClr>
                <a:srgbClr val="000000"/>
              </a:buClr>
            </a:pPr>
            <a:endParaRPr lang="en-US"/>
          </a:p>
          <a:p>
            <a:pPr>
              <a:buClr>
                <a:srgbClr val="000000"/>
              </a:buClr>
            </a:pPr>
            <a:endParaRPr lang="en-US"/>
          </a:p>
          <a:p>
            <a:pPr>
              <a:buClr>
                <a:srgbClr val="000000"/>
              </a:buClr>
            </a:pPr>
            <a:r>
              <a:rPr lang="en-US">
                <a:latin typeface="Century Gothic"/>
                <a:hlinkClick r:id="rId3"/>
              </a:rPr>
              <a:t>https://monitor.sns.gov</a:t>
            </a:r>
            <a:endParaRPr lang="en-US"/>
          </a:p>
          <a:p>
            <a:pPr>
              <a:buClr>
                <a:srgbClr val="000000"/>
              </a:buClr>
            </a:pPr>
            <a:endParaRPr lang="en-US"/>
          </a:p>
          <a:p>
            <a:pPr>
              <a:buClr>
                <a:srgbClr val="000000"/>
              </a:buClr>
            </a:pPr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9A94C925-17A0-F547-9C62-5A96C846DE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4998" y="814308"/>
            <a:ext cx="6729760" cy="1935129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B620AF27-9AFB-71FC-71E8-378663D423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6760" y="3044281"/>
            <a:ext cx="2309994" cy="3520069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D12F4FEF-59A3-9D86-5958-FB72E8AB49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7698" y="3044282"/>
            <a:ext cx="2388982" cy="3631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3265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F78048-AE16-AA58-3CB1-ADCC9E07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Environment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1A2584-0393-C81E-D2CF-B49F03DBC6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9245" y="1159464"/>
            <a:ext cx="11430000" cy="4047778"/>
          </a:xfrm>
        </p:spPr>
        <p:txBody>
          <a:bodyPr/>
          <a:lstStyle/>
          <a:p>
            <a:r>
              <a:rPr lang="en-US" dirty="0"/>
              <a:t>Why</a:t>
            </a:r>
          </a:p>
          <a:p>
            <a:r>
              <a:rPr lang="en-US" dirty="0"/>
              <a:t>Environment manager available: </a:t>
            </a:r>
            <a:r>
              <a:rPr lang="en-US" dirty="0" err="1"/>
              <a:t>conda</a:t>
            </a:r>
            <a:r>
              <a:rPr lang="en-US" dirty="0"/>
              <a:t>, mamba, </a:t>
            </a:r>
            <a:r>
              <a:rPr lang="en-US" dirty="0" err="1"/>
              <a:t>pyvenv</a:t>
            </a:r>
            <a:endParaRPr lang="en-US" dirty="0"/>
          </a:p>
          <a:p>
            <a:r>
              <a:rPr lang="en-US" dirty="0"/>
              <a:t>How it works</a:t>
            </a:r>
          </a:p>
          <a:p>
            <a:r>
              <a:rPr lang="en-US" dirty="0"/>
              <a:t>Demo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60667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F78048-AE16-AA58-3CB1-ADCC9E0796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7" y="274320"/>
            <a:ext cx="11430000" cy="978729"/>
          </a:xfrm>
        </p:spPr>
        <p:txBody>
          <a:bodyPr/>
          <a:lstStyle/>
          <a:p>
            <a:r>
              <a:rPr lang="en-US" b="1" dirty="0"/>
              <a:t>Environment management</a:t>
            </a:r>
            <a:br>
              <a:rPr lang="en-US" b="1" dirty="0"/>
            </a:br>
            <a:r>
              <a:rPr lang="en-US" b="1" dirty="0"/>
              <a:t>Why</a:t>
            </a:r>
          </a:p>
        </p:txBody>
      </p:sp>
      <p:pic>
        <p:nvPicPr>
          <p:cNvPr id="7" name="Picture 6" descr="A table with chairs and fruit on it&#10;&#10;Description automatically generated">
            <a:extLst>
              <a:ext uri="{FF2B5EF4-FFF2-40B4-BE49-F238E27FC236}">
                <a16:creationId xmlns:a16="http://schemas.microsoft.com/office/drawing/2014/main" id="{193B64ED-519F-4FFC-2EEA-D3AA46730A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698" y="1706271"/>
            <a:ext cx="4875261" cy="3567611"/>
          </a:xfrm>
          <a:prstGeom prst="rect">
            <a:avLst/>
          </a:prstGeom>
        </p:spPr>
      </p:pic>
      <p:pic>
        <p:nvPicPr>
          <p:cNvPr id="9" name="Picture 8" descr="Paint cans and paint on the ground&#10;&#10;Description automatically generated">
            <a:extLst>
              <a:ext uri="{FF2B5EF4-FFF2-40B4-BE49-F238E27FC236}">
                <a16:creationId xmlns:a16="http://schemas.microsoft.com/office/drawing/2014/main" id="{01903A32-3329-1931-F576-70D72117AC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9412" y="288223"/>
            <a:ext cx="3212821" cy="2009540"/>
          </a:xfrm>
          <a:prstGeom prst="rect">
            <a:avLst/>
          </a:prstGeom>
        </p:spPr>
      </p:pic>
      <p:pic>
        <p:nvPicPr>
          <p:cNvPr id="11" name="Picture 10" descr="A group of tools on a table&#10;&#10;Description automatically generated">
            <a:extLst>
              <a:ext uri="{FF2B5EF4-FFF2-40B4-BE49-F238E27FC236}">
                <a16:creationId xmlns:a16="http://schemas.microsoft.com/office/drawing/2014/main" id="{4B94D32D-8E32-43C4-C1F2-2FD5BFF9B9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9412" y="2547993"/>
            <a:ext cx="3212821" cy="1884168"/>
          </a:xfrm>
          <a:prstGeom prst="rect">
            <a:avLst/>
          </a:prstGeom>
        </p:spPr>
      </p:pic>
      <p:pic>
        <p:nvPicPr>
          <p:cNvPr id="13" name="Picture 12" descr="A person preparing food on a table&#10;&#10;Description automatically generated">
            <a:extLst>
              <a:ext uri="{FF2B5EF4-FFF2-40B4-BE49-F238E27FC236}">
                <a16:creationId xmlns:a16="http://schemas.microsoft.com/office/drawing/2014/main" id="{D2714533-8810-51F8-C12D-722AC90D26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49412" y="4682391"/>
            <a:ext cx="3218301" cy="1884169"/>
          </a:xfrm>
          <a:prstGeom prst="rect">
            <a:avLst/>
          </a:prstGeom>
        </p:spPr>
      </p:pic>
      <p:pic>
        <p:nvPicPr>
          <p:cNvPr id="15" name="Picture 14" descr="A close-up of a roll of grey paper&#10;&#10;Description automatically generated">
            <a:extLst>
              <a:ext uri="{FF2B5EF4-FFF2-40B4-BE49-F238E27FC236}">
                <a16:creationId xmlns:a16="http://schemas.microsoft.com/office/drawing/2014/main" id="{78899995-90A3-D626-ED94-968650F35F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57488" y="2492879"/>
            <a:ext cx="2386057" cy="2189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358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7446B8D0-B7D1-6398-C6B1-9DF7B859DD44}"/>
              </a:ext>
            </a:extLst>
          </p:cNvPr>
          <p:cNvSpPr/>
          <p:nvPr/>
        </p:nvSpPr>
        <p:spPr>
          <a:xfrm>
            <a:off x="8470760" y="381837"/>
            <a:ext cx="3291473" cy="1979526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>
                <a:lumMod val="50000"/>
              </a:schemeClr>
            </a:solidFill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F78048-AE16-AA58-3CB1-ADCC9E0796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7" y="274320"/>
            <a:ext cx="11430000" cy="978729"/>
          </a:xfrm>
        </p:spPr>
        <p:txBody>
          <a:bodyPr/>
          <a:lstStyle/>
          <a:p>
            <a:r>
              <a:rPr lang="en-US" b="1" dirty="0"/>
              <a:t>Environment management </a:t>
            </a:r>
            <a:br>
              <a:rPr lang="en-US" b="1" dirty="0"/>
            </a:br>
            <a:r>
              <a:rPr lang="en-US" b="1" dirty="0"/>
              <a:t>Why &amp; How</a:t>
            </a:r>
          </a:p>
        </p:txBody>
      </p:sp>
      <p:pic>
        <p:nvPicPr>
          <p:cNvPr id="4" name="Picture 3" descr="A cartoon penguin with yellow feet&#10;&#10;Description automatically generated">
            <a:extLst>
              <a:ext uri="{FF2B5EF4-FFF2-40B4-BE49-F238E27FC236}">
                <a16:creationId xmlns:a16="http://schemas.microsoft.com/office/drawing/2014/main" id="{73C790C4-C434-D0ED-63C7-846B087389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4399" y="1985654"/>
            <a:ext cx="1661073" cy="1968371"/>
          </a:xfrm>
          <a:prstGeom prst="rect">
            <a:avLst/>
          </a:prstGeom>
        </p:spPr>
      </p:pic>
      <p:pic>
        <p:nvPicPr>
          <p:cNvPr id="6" name="Picture 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2F71AEF8-42A2-9E27-84CF-7B1A9FDEF5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2038" y="3056720"/>
            <a:ext cx="1461859" cy="1794609"/>
          </a:xfrm>
          <a:prstGeom prst="rect">
            <a:avLst/>
          </a:prstGeom>
        </p:spPr>
      </p:pic>
      <p:pic>
        <p:nvPicPr>
          <p:cNvPr id="10" name="Picture 9" descr="A logo of a microsoft company&#10;&#10;Description automatically generated">
            <a:extLst>
              <a:ext uri="{FF2B5EF4-FFF2-40B4-BE49-F238E27FC236}">
                <a16:creationId xmlns:a16="http://schemas.microsoft.com/office/drawing/2014/main" id="{69D0A07F-E49E-7CE5-E637-8F71D494D4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4399" y="4210259"/>
            <a:ext cx="1725252" cy="152232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E062D94-F728-5C56-A11F-78615FA04CBF}"/>
              </a:ext>
            </a:extLst>
          </p:cNvPr>
          <p:cNvSpPr txBox="1"/>
          <p:nvPr/>
        </p:nvSpPr>
        <p:spPr>
          <a:xfrm>
            <a:off x="6011611" y="3194611"/>
            <a:ext cx="1818751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dirty="0">
                <a:latin typeface="+mn-lt"/>
              </a:rPr>
              <a:t>Environment</a:t>
            </a:r>
          </a:p>
          <a:p>
            <a:pPr algn="l">
              <a:lnSpc>
                <a:spcPct val="90000"/>
              </a:lnSpc>
            </a:pPr>
            <a:r>
              <a:rPr lang="en-US" dirty="0">
                <a:latin typeface="+mn-lt"/>
              </a:rPr>
              <a:t>manager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673A075-2A2D-93B3-A4DC-ABED6197D88C}"/>
              </a:ext>
            </a:extLst>
          </p:cNvPr>
          <p:cNvSpPr txBox="1"/>
          <p:nvPr/>
        </p:nvSpPr>
        <p:spPr>
          <a:xfrm>
            <a:off x="8922933" y="939582"/>
            <a:ext cx="2260879" cy="8402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dirty="0">
                <a:latin typeface="+mn-lt"/>
              </a:rPr>
              <a:t>Python 3.7</a:t>
            </a:r>
          </a:p>
          <a:p>
            <a:pPr algn="l">
              <a:lnSpc>
                <a:spcPct val="90000"/>
              </a:lnSpc>
            </a:pPr>
            <a:r>
              <a:rPr lang="en-US" dirty="0">
                <a:latin typeface="+mn-lt"/>
              </a:rPr>
              <a:t>Matplotlib 3.7.2</a:t>
            </a:r>
          </a:p>
          <a:p>
            <a:pPr algn="l">
              <a:lnSpc>
                <a:spcPct val="90000"/>
              </a:lnSpc>
            </a:pPr>
            <a:r>
              <a:rPr lang="en-US" dirty="0" err="1">
                <a:latin typeface="+mn-lt"/>
              </a:rPr>
              <a:t>Numpy</a:t>
            </a:r>
            <a:r>
              <a:rPr lang="en-US" dirty="0">
                <a:latin typeface="+mn-lt"/>
              </a:rPr>
              <a:t> 1.25.2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9D7FB41-35B5-BC45-3512-BAE754CD2A87}"/>
              </a:ext>
            </a:extLst>
          </p:cNvPr>
          <p:cNvSpPr/>
          <p:nvPr/>
        </p:nvSpPr>
        <p:spPr>
          <a:xfrm>
            <a:off x="8470760" y="2604198"/>
            <a:ext cx="3291473" cy="1979526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>
                <a:lumMod val="50000"/>
              </a:schemeClr>
            </a:solidFill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37BCF7C-8561-4044-1AB5-67A39A7F4065}"/>
              </a:ext>
            </a:extLst>
          </p:cNvPr>
          <p:cNvSpPr/>
          <p:nvPr/>
        </p:nvSpPr>
        <p:spPr>
          <a:xfrm>
            <a:off x="8470759" y="4742821"/>
            <a:ext cx="3291473" cy="1979526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>
                <a:lumMod val="50000"/>
              </a:schemeClr>
            </a:solidFill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ECAC2B1-7A44-3DDD-7261-20E879653384}"/>
              </a:ext>
            </a:extLst>
          </p:cNvPr>
          <p:cNvSpPr txBox="1"/>
          <p:nvPr/>
        </p:nvSpPr>
        <p:spPr>
          <a:xfrm>
            <a:off x="8922934" y="3008063"/>
            <a:ext cx="2260879" cy="1588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dirty="0">
                <a:latin typeface="+mn-lt"/>
              </a:rPr>
              <a:t>Python 3.10</a:t>
            </a:r>
          </a:p>
          <a:p>
            <a:pPr algn="l">
              <a:lnSpc>
                <a:spcPct val="90000"/>
              </a:lnSpc>
            </a:pPr>
            <a:r>
              <a:rPr lang="en-US" dirty="0">
                <a:latin typeface="+mn-lt"/>
              </a:rPr>
              <a:t>Matplotlib 3.6.0</a:t>
            </a:r>
          </a:p>
          <a:p>
            <a:pPr>
              <a:lnSpc>
                <a:spcPct val="90000"/>
              </a:lnSpc>
            </a:pPr>
            <a:r>
              <a:rPr lang="en-US" dirty="0" err="1">
                <a:latin typeface="+mn-lt"/>
              </a:rPr>
              <a:t>Scipy</a:t>
            </a:r>
            <a:r>
              <a:rPr lang="en-US" dirty="0">
                <a:latin typeface="+mn-lt"/>
              </a:rPr>
              <a:t> 1.11.1</a:t>
            </a:r>
          </a:p>
          <a:p>
            <a:pPr>
              <a:lnSpc>
                <a:spcPct val="90000"/>
              </a:lnSpc>
            </a:pPr>
            <a:r>
              <a:rPr lang="en-US" dirty="0" err="1">
                <a:latin typeface="+mn-lt"/>
              </a:rPr>
              <a:t>Pyqtgraph</a:t>
            </a:r>
            <a:r>
              <a:rPr lang="en-US" dirty="0">
                <a:latin typeface="+mn-lt"/>
              </a:rPr>
              <a:t> 1.13</a:t>
            </a:r>
          </a:p>
          <a:p>
            <a:pPr>
              <a:lnSpc>
                <a:spcPct val="90000"/>
              </a:lnSpc>
            </a:pPr>
            <a:r>
              <a:rPr lang="en-US" dirty="0">
                <a:latin typeface="+mn-lt"/>
              </a:rPr>
              <a:t>Pandas 2.03</a:t>
            </a:r>
          </a:p>
          <a:p>
            <a:pPr>
              <a:lnSpc>
                <a:spcPct val="90000"/>
              </a:lnSpc>
            </a:pPr>
            <a:r>
              <a:rPr lang="en-US" dirty="0">
                <a:latin typeface="+mn-lt"/>
              </a:rPr>
              <a:t>Qt 5.0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64AB5A5-6E53-C33C-8F1C-920665441192}"/>
              </a:ext>
            </a:extLst>
          </p:cNvPr>
          <p:cNvSpPr txBox="1"/>
          <p:nvPr/>
        </p:nvSpPr>
        <p:spPr>
          <a:xfrm>
            <a:off x="8922933" y="5416246"/>
            <a:ext cx="2260879" cy="8402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dirty="0">
                <a:latin typeface="+mn-lt"/>
              </a:rPr>
              <a:t>Python 3.11</a:t>
            </a:r>
          </a:p>
          <a:p>
            <a:pPr>
              <a:lnSpc>
                <a:spcPct val="90000"/>
              </a:lnSpc>
            </a:pPr>
            <a:r>
              <a:rPr lang="en-US" dirty="0">
                <a:latin typeface="+mn-lt"/>
              </a:rPr>
              <a:t>Pandas 2.02</a:t>
            </a:r>
          </a:p>
          <a:p>
            <a:pPr>
              <a:lnSpc>
                <a:spcPct val="90000"/>
              </a:lnSpc>
            </a:pPr>
            <a:r>
              <a:rPr lang="en-US" dirty="0">
                <a:latin typeface="+mn-lt"/>
              </a:rPr>
              <a:t>Qt 5.0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D64B3E7-F233-6310-7A27-2C3FBB38D7EF}"/>
              </a:ext>
            </a:extLst>
          </p:cNvPr>
          <p:cNvSpPr/>
          <p:nvPr/>
        </p:nvSpPr>
        <p:spPr>
          <a:xfrm>
            <a:off x="8470759" y="263696"/>
            <a:ext cx="2250833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myEnv1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71287C2-1E46-5459-BBC6-FFEE33993BF1}"/>
              </a:ext>
            </a:extLst>
          </p:cNvPr>
          <p:cNvSpPr/>
          <p:nvPr/>
        </p:nvSpPr>
        <p:spPr>
          <a:xfrm>
            <a:off x="8470759" y="2497309"/>
            <a:ext cx="2250833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py310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EAD81F8-82AD-84B1-CC69-FC3BAB109D74}"/>
              </a:ext>
            </a:extLst>
          </p:cNvPr>
          <p:cNvSpPr/>
          <p:nvPr/>
        </p:nvSpPr>
        <p:spPr>
          <a:xfrm>
            <a:off x="8470758" y="4680815"/>
            <a:ext cx="2250833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p311</a:t>
            </a:r>
            <a:endParaRPr lang="en-US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61755D3-9EC0-1248-6728-3C130A84ACBF}"/>
              </a:ext>
            </a:extLst>
          </p:cNvPr>
          <p:cNvSpPr/>
          <p:nvPr/>
        </p:nvSpPr>
        <p:spPr>
          <a:xfrm>
            <a:off x="4375405" y="5394707"/>
            <a:ext cx="3869267" cy="675753"/>
          </a:xfrm>
          <a:prstGeom prst="rect">
            <a:avLst/>
          </a:prstGeom>
          <a:solidFill>
            <a:schemeClr val="tx1"/>
          </a:solidFill>
          <a:ln w="19050">
            <a:solidFill>
              <a:schemeClr val="accent1">
                <a:lumMod val="50000"/>
              </a:schemeClr>
            </a:solidFill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B63F9BC-0B01-C5F1-3946-050E3B2C29B5}"/>
              </a:ext>
            </a:extLst>
          </p:cNvPr>
          <p:cNvSpPr txBox="1"/>
          <p:nvPr/>
        </p:nvSpPr>
        <p:spPr>
          <a:xfrm>
            <a:off x="4503647" y="5528006"/>
            <a:ext cx="3673292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600" dirty="0">
                <a:solidFill>
                  <a:schemeClr val="bg1"/>
                </a:solidFill>
                <a:latin typeface="+mn-lt"/>
              </a:rPr>
              <a:t>$ </a:t>
            </a:r>
            <a:r>
              <a:rPr lang="en-US" sz="1600" dirty="0" err="1">
                <a:solidFill>
                  <a:schemeClr val="bg1"/>
                </a:solidFill>
                <a:latin typeface="+mn-lt"/>
              </a:rPr>
              <a:t>conda</a:t>
            </a:r>
            <a:r>
              <a:rPr lang="en-US" sz="1600" dirty="0">
                <a:solidFill>
                  <a:schemeClr val="bg1"/>
                </a:solidFill>
                <a:latin typeface="+mn-lt"/>
              </a:rPr>
              <a:t> remove –name p311 --all</a:t>
            </a:r>
          </a:p>
        </p:txBody>
      </p:sp>
    </p:spTree>
    <p:extLst>
      <p:ext uri="{BB962C8B-B14F-4D97-AF65-F5344CB8AC3E}">
        <p14:creationId xmlns:p14="http://schemas.microsoft.com/office/powerpoint/2010/main" val="884698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0" grpId="0"/>
      <p:bldP spid="24" grpId="0" animBg="1"/>
      <p:bldP spid="2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F78048-AE16-AA58-3CB1-ADCC9E0796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7" y="274320"/>
            <a:ext cx="11430000" cy="978729"/>
          </a:xfrm>
        </p:spPr>
        <p:txBody>
          <a:bodyPr/>
          <a:lstStyle/>
          <a:p>
            <a:r>
              <a:rPr lang="en-US" b="1" dirty="0"/>
              <a:t>Environment management </a:t>
            </a:r>
            <a:br>
              <a:rPr lang="en-US" b="1" dirty="0"/>
            </a:br>
            <a:r>
              <a:rPr lang="en-US" b="1" dirty="0"/>
              <a:t>Why &amp; How</a:t>
            </a:r>
          </a:p>
        </p:txBody>
      </p:sp>
      <p:pic>
        <p:nvPicPr>
          <p:cNvPr id="4" name="Picture 3" descr="A cartoon penguin with yellow feet&#10;&#10;Description automatically generated">
            <a:extLst>
              <a:ext uri="{FF2B5EF4-FFF2-40B4-BE49-F238E27FC236}">
                <a16:creationId xmlns:a16="http://schemas.microsoft.com/office/drawing/2014/main" id="{73C790C4-C434-D0ED-63C7-846B087389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4399" y="1985654"/>
            <a:ext cx="1661073" cy="1968371"/>
          </a:xfrm>
          <a:prstGeom prst="rect">
            <a:avLst/>
          </a:prstGeom>
        </p:spPr>
      </p:pic>
      <p:pic>
        <p:nvPicPr>
          <p:cNvPr id="6" name="Picture 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2F71AEF8-42A2-9E27-84CF-7B1A9FDEF5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2038" y="3056720"/>
            <a:ext cx="1461859" cy="1794609"/>
          </a:xfrm>
          <a:prstGeom prst="rect">
            <a:avLst/>
          </a:prstGeom>
        </p:spPr>
      </p:pic>
      <p:pic>
        <p:nvPicPr>
          <p:cNvPr id="10" name="Picture 9" descr="A logo of a microsoft company&#10;&#10;Description automatically generated">
            <a:extLst>
              <a:ext uri="{FF2B5EF4-FFF2-40B4-BE49-F238E27FC236}">
                <a16:creationId xmlns:a16="http://schemas.microsoft.com/office/drawing/2014/main" id="{69D0A07F-E49E-7CE5-E637-8F71D494D4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4399" y="4210259"/>
            <a:ext cx="1725252" cy="152232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E062D94-F728-5C56-A11F-78615FA04CBF}"/>
              </a:ext>
            </a:extLst>
          </p:cNvPr>
          <p:cNvSpPr txBox="1"/>
          <p:nvPr/>
        </p:nvSpPr>
        <p:spPr>
          <a:xfrm>
            <a:off x="6011611" y="3194611"/>
            <a:ext cx="1818751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dirty="0">
                <a:latin typeface="+mn-lt"/>
              </a:rPr>
              <a:t>Environment</a:t>
            </a:r>
          </a:p>
          <a:p>
            <a:pPr algn="l">
              <a:lnSpc>
                <a:spcPct val="90000"/>
              </a:lnSpc>
            </a:pPr>
            <a:r>
              <a:rPr lang="en-US" dirty="0">
                <a:latin typeface="+mn-lt"/>
              </a:rPr>
              <a:t>manager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3C171C3-3BB7-C194-5520-1FFC1B50097F}"/>
              </a:ext>
            </a:extLst>
          </p:cNvPr>
          <p:cNvSpPr/>
          <p:nvPr/>
        </p:nvSpPr>
        <p:spPr>
          <a:xfrm>
            <a:off x="4411133" y="4971421"/>
            <a:ext cx="3869267" cy="845179"/>
          </a:xfrm>
          <a:prstGeom prst="rect">
            <a:avLst/>
          </a:prstGeom>
          <a:solidFill>
            <a:schemeClr val="tx1"/>
          </a:solidFill>
          <a:ln w="19050">
            <a:solidFill>
              <a:schemeClr val="accent1">
                <a:lumMod val="50000"/>
              </a:schemeClr>
            </a:solidFill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B6CCD4-B098-8B81-8C13-561815410092}"/>
              </a:ext>
            </a:extLst>
          </p:cNvPr>
          <p:cNvSpPr txBox="1"/>
          <p:nvPr/>
        </p:nvSpPr>
        <p:spPr>
          <a:xfrm>
            <a:off x="4539375" y="5104720"/>
            <a:ext cx="3673292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600" dirty="0">
                <a:solidFill>
                  <a:schemeClr val="bg1"/>
                </a:solidFill>
                <a:latin typeface="+mn-lt"/>
              </a:rPr>
              <a:t>$ </a:t>
            </a:r>
            <a:r>
              <a:rPr lang="en-US" sz="1600" dirty="0" err="1">
                <a:solidFill>
                  <a:schemeClr val="bg1"/>
                </a:solidFill>
                <a:latin typeface="+mn-lt"/>
              </a:rPr>
              <a:t>conda</a:t>
            </a:r>
            <a:r>
              <a:rPr lang="en-US" sz="1600" dirty="0">
                <a:solidFill>
                  <a:schemeClr val="bg1"/>
                </a:solidFill>
                <a:latin typeface="+mn-lt"/>
              </a:rPr>
              <a:t> create –n env311 python=3.11 pandas=2.02 qt=5.0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909CA0-7031-1533-81E7-E980F94AD823}"/>
              </a:ext>
            </a:extLst>
          </p:cNvPr>
          <p:cNvSpPr/>
          <p:nvPr/>
        </p:nvSpPr>
        <p:spPr>
          <a:xfrm>
            <a:off x="8470760" y="381837"/>
            <a:ext cx="3291473" cy="1979526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>
                <a:lumMod val="50000"/>
              </a:schemeClr>
            </a:solidFill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37DE3F-3D4F-BA13-A6BC-9A5AE226D737}"/>
              </a:ext>
            </a:extLst>
          </p:cNvPr>
          <p:cNvSpPr txBox="1"/>
          <p:nvPr/>
        </p:nvSpPr>
        <p:spPr>
          <a:xfrm>
            <a:off x="8922933" y="939582"/>
            <a:ext cx="2260879" cy="8402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dirty="0">
                <a:latin typeface="+mn-lt"/>
              </a:rPr>
              <a:t>Python 3.7</a:t>
            </a:r>
          </a:p>
          <a:p>
            <a:pPr algn="l">
              <a:lnSpc>
                <a:spcPct val="90000"/>
              </a:lnSpc>
            </a:pPr>
            <a:r>
              <a:rPr lang="en-US" dirty="0">
                <a:latin typeface="+mn-lt"/>
              </a:rPr>
              <a:t>Matplotlib 3.7.2</a:t>
            </a:r>
          </a:p>
          <a:p>
            <a:pPr algn="l">
              <a:lnSpc>
                <a:spcPct val="90000"/>
              </a:lnSpc>
            </a:pPr>
            <a:r>
              <a:rPr lang="en-US" dirty="0" err="1">
                <a:latin typeface="+mn-lt"/>
              </a:rPr>
              <a:t>Numpy</a:t>
            </a:r>
            <a:r>
              <a:rPr lang="en-US" dirty="0">
                <a:latin typeface="+mn-lt"/>
              </a:rPr>
              <a:t> 1.25.2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61485C3-59E6-D095-6375-807A39ECE5CC}"/>
              </a:ext>
            </a:extLst>
          </p:cNvPr>
          <p:cNvSpPr/>
          <p:nvPr/>
        </p:nvSpPr>
        <p:spPr>
          <a:xfrm>
            <a:off x="8470760" y="2604198"/>
            <a:ext cx="3291473" cy="1979526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>
                <a:lumMod val="50000"/>
              </a:schemeClr>
            </a:solidFill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FA70E00-AE24-0B47-3AAD-99E46CFA5880}"/>
              </a:ext>
            </a:extLst>
          </p:cNvPr>
          <p:cNvSpPr/>
          <p:nvPr/>
        </p:nvSpPr>
        <p:spPr>
          <a:xfrm>
            <a:off x="8470759" y="4742821"/>
            <a:ext cx="3291473" cy="1979526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>
                <a:lumMod val="50000"/>
              </a:schemeClr>
            </a:solidFill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6268037-9A0E-CFA4-8E3B-797184263658}"/>
              </a:ext>
            </a:extLst>
          </p:cNvPr>
          <p:cNvSpPr txBox="1"/>
          <p:nvPr/>
        </p:nvSpPr>
        <p:spPr>
          <a:xfrm>
            <a:off x="8922934" y="3008063"/>
            <a:ext cx="2260879" cy="1588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dirty="0">
                <a:latin typeface="+mn-lt"/>
              </a:rPr>
              <a:t>Python 3.10</a:t>
            </a:r>
          </a:p>
          <a:p>
            <a:pPr algn="l">
              <a:lnSpc>
                <a:spcPct val="90000"/>
              </a:lnSpc>
            </a:pPr>
            <a:r>
              <a:rPr lang="en-US" dirty="0">
                <a:latin typeface="+mn-lt"/>
              </a:rPr>
              <a:t>Matplotlib 3.6.0</a:t>
            </a:r>
          </a:p>
          <a:p>
            <a:pPr>
              <a:lnSpc>
                <a:spcPct val="90000"/>
              </a:lnSpc>
            </a:pPr>
            <a:r>
              <a:rPr lang="en-US" dirty="0" err="1">
                <a:latin typeface="+mn-lt"/>
              </a:rPr>
              <a:t>Scipy</a:t>
            </a:r>
            <a:r>
              <a:rPr lang="en-US" dirty="0">
                <a:latin typeface="+mn-lt"/>
              </a:rPr>
              <a:t> 1.11.1</a:t>
            </a:r>
          </a:p>
          <a:p>
            <a:pPr>
              <a:lnSpc>
                <a:spcPct val="90000"/>
              </a:lnSpc>
            </a:pPr>
            <a:r>
              <a:rPr lang="en-US" dirty="0" err="1">
                <a:latin typeface="+mn-lt"/>
              </a:rPr>
              <a:t>Pyqtgraph</a:t>
            </a:r>
            <a:r>
              <a:rPr lang="en-US" dirty="0">
                <a:latin typeface="+mn-lt"/>
              </a:rPr>
              <a:t> 1.13</a:t>
            </a:r>
          </a:p>
          <a:p>
            <a:pPr>
              <a:lnSpc>
                <a:spcPct val="90000"/>
              </a:lnSpc>
            </a:pPr>
            <a:r>
              <a:rPr lang="en-US" dirty="0">
                <a:latin typeface="+mn-lt"/>
              </a:rPr>
              <a:t>Pandas 2.03</a:t>
            </a:r>
          </a:p>
          <a:p>
            <a:pPr>
              <a:lnSpc>
                <a:spcPct val="90000"/>
              </a:lnSpc>
            </a:pPr>
            <a:r>
              <a:rPr lang="en-US" dirty="0">
                <a:latin typeface="+mn-lt"/>
              </a:rPr>
              <a:t>Qt 5.0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EFB72FC-92C6-CCA3-EAE2-F5FC5B02B3EB}"/>
              </a:ext>
            </a:extLst>
          </p:cNvPr>
          <p:cNvSpPr txBox="1"/>
          <p:nvPr/>
        </p:nvSpPr>
        <p:spPr>
          <a:xfrm>
            <a:off x="8922933" y="5416246"/>
            <a:ext cx="2260879" cy="8402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dirty="0">
                <a:latin typeface="+mn-lt"/>
              </a:rPr>
              <a:t>Python 3.11</a:t>
            </a:r>
          </a:p>
          <a:p>
            <a:pPr>
              <a:lnSpc>
                <a:spcPct val="90000"/>
              </a:lnSpc>
            </a:pPr>
            <a:r>
              <a:rPr lang="en-US" dirty="0">
                <a:latin typeface="+mn-lt"/>
              </a:rPr>
              <a:t>Pandas 2.02</a:t>
            </a:r>
          </a:p>
          <a:p>
            <a:pPr>
              <a:lnSpc>
                <a:spcPct val="90000"/>
              </a:lnSpc>
            </a:pPr>
            <a:r>
              <a:rPr lang="en-US" dirty="0">
                <a:latin typeface="+mn-lt"/>
              </a:rPr>
              <a:t>Qt 5.0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D9FCE3C-D5AF-6D07-BEEA-B5EAD93BB961}"/>
              </a:ext>
            </a:extLst>
          </p:cNvPr>
          <p:cNvSpPr/>
          <p:nvPr/>
        </p:nvSpPr>
        <p:spPr>
          <a:xfrm>
            <a:off x="8470759" y="263696"/>
            <a:ext cx="2250833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myEnv1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A758AE3-C2E0-DA36-100D-D9B6E707013C}"/>
              </a:ext>
            </a:extLst>
          </p:cNvPr>
          <p:cNvSpPr/>
          <p:nvPr/>
        </p:nvSpPr>
        <p:spPr>
          <a:xfrm>
            <a:off x="8470759" y="2497309"/>
            <a:ext cx="2250833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py310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F5225C5-B934-3DBB-53F0-053D5DEB28A3}"/>
              </a:ext>
            </a:extLst>
          </p:cNvPr>
          <p:cNvSpPr/>
          <p:nvPr/>
        </p:nvSpPr>
        <p:spPr>
          <a:xfrm>
            <a:off x="8470758" y="4680815"/>
            <a:ext cx="2250833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p311</a:t>
            </a:r>
            <a:endParaRPr lang="en-US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17611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/>
      <p:bldP spid="11" grpId="0" animBg="1"/>
      <p:bldP spid="15" grpId="0"/>
      <p:bldP spid="2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F78048-AE16-AA58-3CB1-ADCC9E0796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7" y="274320"/>
            <a:ext cx="11430000" cy="978729"/>
          </a:xfrm>
        </p:spPr>
        <p:txBody>
          <a:bodyPr/>
          <a:lstStyle/>
          <a:p>
            <a:r>
              <a:rPr lang="en-US" b="1" dirty="0"/>
              <a:t>Environment management </a:t>
            </a:r>
            <a:br>
              <a:rPr lang="en-US" b="1" dirty="0"/>
            </a:br>
            <a:r>
              <a:rPr lang="en-US" b="1" dirty="0"/>
              <a:t>Demo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8A94DCD-D0A7-F760-6EDC-C28F34CA3D9B}"/>
              </a:ext>
            </a:extLst>
          </p:cNvPr>
          <p:cNvSpPr txBox="1"/>
          <p:nvPr/>
        </p:nvSpPr>
        <p:spPr>
          <a:xfrm>
            <a:off x="8259744" y="5677320"/>
            <a:ext cx="4200211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dirty="0">
                <a:latin typeface="+mn-lt"/>
              </a:rPr>
              <a:t>Let’s jump to a terminal …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AFACBAA-79E8-1B51-EE6B-E8C98BA8E93B}"/>
              </a:ext>
            </a:extLst>
          </p:cNvPr>
          <p:cNvSpPr txBox="1"/>
          <p:nvPr/>
        </p:nvSpPr>
        <p:spPr>
          <a:xfrm>
            <a:off x="3222171" y="2080009"/>
            <a:ext cx="5747657" cy="2336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b="1" dirty="0">
                <a:latin typeface="+mn-lt"/>
              </a:rPr>
              <a:t>Plan:</a:t>
            </a:r>
          </a:p>
          <a:p>
            <a:pPr algn="l">
              <a:lnSpc>
                <a:spcPct val="90000"/>
              </a:lnSpc>
            </a:pPr>
            <a:endParaRPr lang="en-US" dirty="0">
              <a:latin typeface="+mn-lt"/>
            </a:endParaRPr>
          </a:p>
          <a:p>
            <a:pPr marL="285750" indent="-285750" algn="l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Create a </a:t>
            </a:r>
            <a:r>
              <a:rPr lang="en-US" i="1" dirty="0" err="1">
                <a:latin typeface="+mn-lt"/>
              </a:rPr>
              <a:t>conda</a:t>
            </a:r>
            <a:r>
              <a:rPr lang="en-US" dirty="0">
                <a:latin typeface="+mn-lt"/>
              </a:rPr>
              <a:t> environment called </a:t>
            </a:r>
            <a:r>
              <a:rPr lang="en-US" b="1" i="1" dirty="0">
                <a:latin typeface="+mn-lt"/>
              </a:rPr>
              <a:t>py38 </a:t>
            </a:r>
            <a:r>
              <a:rPr lang="en-US" dirty="0">
                <a:latin typeface="+mn-lt"/>
              </a:rPr>
              <a:t>that has the following requirements:</a:t>
            </a:r>
          </a:p>
          <a:p>
            <a:pPr marL="742950" lvl="1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i="1" dirty="0">
                <a:latin typeface="+mn-lt"/>
              </a:rPr>
              <a:t>Python 3.8</a:t>
            </a:r>
          </a:p>
          <a:p>
            <a:pPr marL="742950" lvl="1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i="1" dirty="0">
                <a:latin typeface="+mn-lt"/>
              </a:rPr>
              <a:t>Matplotlib</a:t>
            </a:r>
            <a:r>
              <a:rPr lang="en-US" dirty="0">
                <a:latin typeface="+mn-lt"/>
              </a:rPr>
              <a:t> (latest version)</a:t>
            </a:r>
          </a:p>
          <a:p>
            <a:pPr marL="742950" lvl="1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i="1" dirty="0" err="1">
                <a:latin typeface="+mn-lt"/>
              </a:rPr>
              <a:t>Numpy</a:t>
            </a:r>
            <a:r>
              <a:rPr lang="en-US" dirty="0">
                <a:latin typeface="+mn-lt"/>
              </a:rPr>
              <a:t> (latest version)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Activate the environment</a:t>
            </a:r>
          </a:p>
          <a:p>
            <a:pPr marL="742950" lvl="1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Install </a:t>
            </a:r>
            <a:r>
              <a:rPr lang="en-US" i="1" dirty="0" err="1">
                <a:latin typeface="+mn-lt"/>
              </a:rPr>
              <a:t>jupyter</a:t>
            </a:r>
            <a:r>
              <a:rPr lang="en-US" dirty="0">
                <a:latin typeface="+mn-lt"/>
              </a:rPr>
              <a:t> </a:t>
            </a:r>
            <a:endParaRPr lang="en-US" b="1" i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20474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F78048-AE16-AA58-3CB1-ADCC9E0796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7" y="274320"/>
            <a:ext cx="11430000" cy="978729"/>
          </a:xfrm>
        </p:spPr>
        <p:txBody>
          <a:bodyPr/>
          <a:lstStyle/>
          <a:p>
            <a:r>
              <a:rPr lang="en-US" b="1" dirty="0"/>
              <a:t>Environment management </a:t>
            </a:r>
            <a:br>
              <a:rPr lang="en-US" b="1" dirty="0"/>
            </a:br>
            <a:r>
              <a:rPr lang="en-US" b="1" dirty="0"/>
              <a:t>basic commands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D37165E-9573-E350-C8B7-31E15AB1AD5A}"/>
              </a:ext>
            </a:extLst>
          </p:cNvPr>
          <p:cNvSpPr txBox="1"/>
          <p:nvPr/>
        </p:nvSpPr>
        <p:spPr>
          <a:xfrm>
            <a:off x="2577602" y="2502040"/>
            <a:ext cx="7134329" cy="2221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200000"/>
              </a:lnSpc>
            </a:pPr>
            <a:r>
              <a:rPr lang="en-US" dirty="0">
                <a:latin typeface="+mn-lt"/>
              </a:rPr>
              <a:t>$ </a:t>
            </a:r>
            <a:r>
              <a:rPr lang="en-US" dirty="0" err="1">
                <a:latin typeface="+mn-lt"/>
              </a:rPr>
              <a:t>conda</a:t>
            </a:r>
            <a:r>
              <a:rPr lang="en-US" dirty="0">
                <a:latin typeface="+mn-lt"/>
              </a:rPr>
              <a:t> env list</a:t>
            </a:r>
          </a:p>
          <a:p>
            <a:pPr algn="l">
              <a:lnSpc>
                <a:spcPct val="200000"/>
              </a:lnSpc>
            </a:pPr>
            <a:r>
              <a:rPr lang="en-US" dirty="0">
                <a:latin typeface="+mn-lt"/>
              </a:rPr>
              <a:t>$ </a:t>
            </a:r>
            <a:r>
              <a:rPr lang="en-US" dirty="0" err="1">
                <a:latin typeface="+mn-lt"/>
              </a:rPr>
              <a:t>conda</a:t>
            </a:r>
            <a:r>
              <a:rPr lang="en-US" dirty="0">
                <a:latin typeface="+mn-lt"/>
              </a:rPr>
              <a:t> activate &lt;environment name&gt;</a:t>
            </a:r>
          </a:p>
          <a:p>
            <a:pPr algn="l">
              <a:lnSpc>
                <a:spcPct val="200000"/>
              </a:lnSpc>
            </a:pPr>
            <a:r>
              <a:rPr lang="en-US" dirty="0">
                <a:latin typeface="+mn-lt"/>
              </a:rPr>
              <a:t>$ </a:t>
            </a:r>
            <a:r>
              <a:rPr lang="en-US" dirty="0" err="1">
                <a:latin typeface="+mn-lt"/>
              </a:rPr>
              <a:t>conda</a:t>
            </a:r>
            <a:r>
              <a:rPr lang="en-US" dirty="0">
                <a:latin typeface="+mn-lt"/>
              </a:rPr>
              <a:t> deactivate &lt;environment name&gt;</a:t>
            </a:r>
          </a:p>
          <a:p>
            <a:pPr algn="l">
              <a:lnSpc>
                <a:spcPct val="200000"/>
              </a:lnSpc>
            </a:pPr>
            <a:r>
              <a:rPr lang="en-US" dirty="0">
                <a:latin typeface="+mn-lt"/>
              </a:rPr>
              <a:t>$ </a:t>
            </a:r>
            <a:r>
              <a:rPr lang="en-US" dirty="0" err="1">
                <a:latin typeface="+mn-lt"/>
              </a:rPr>
              <a:t>conda</a:t>
            </a:r>
            <a:r>
              <a:rPr lang="en-US" dirty="0">
                <a:latin typeface="+mn-lt"/>
              </a:rPr>
              <a:t> remove –n &lt;environment name&gt; --all </a:t>
            </a:r>
          </a:p>
        </p:txBody>
      </p:sp>
    </p:spTree>
    <p:extLst>
      <p:ext uri="{BB962C8B-B14F-4D97-AF65-F5344CB8AC3E}">
        <p14:creationId xmlns:p14="http://schemas.microsoft.com/office/powerpoint/2010/main" val="25041722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F78048-AE16-AA58-3CB1-ADCC9E07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Running python options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1A2584-0393-C81E-D2CF-B49F03DBC6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Python terminal (</a:t>
            </a:r>
            <a:r>
              <a:rPr lang="en-US" dirty="0" err="1"/>
              <a:t>iTerm</a:t>
            </a:r>
            <a:r>
              <a:rPr lang="en-US" dirty="0"/>
              <a:t>, warp …)</a:t>
            </a:r>
          </a:p>
          <a:p>
            <a:r>
              <a:rPr lang="en-US" dirty="0" err="1"/>
              <a:t>Ipython</a:t>
            </a:r>
            <a:endParaRPr lang="en-US" dirty="0"/>
          </a:p>
          <a:p>
            <a:r>
              <a:rPr lang="en-US" dirty="0"/>
              <a:t>Notebook (anaconda navigator, </a:t>
            </a:r>
            <a:r>
              <a:rPr lang="en-US" dirty="0" err="1"/>
              <a:t>jupyter</a:t>
            </a:r>
            <a:r>
              <a:rPr lang="en-US" dirty="0"/>
              <a:t> lab, </a:t>
            </a:r>
            <a:r>
              <a:rPr lang="en-US" dirty="0" err="1"/>
              <a:t>jupyter</a:t>
            </a:r>
            <a:r>
              <a:rPr lang="en-US" dirty="0"/>
              <a:t> notebook)</a:t>
            </a:r>
          </a:p>
          <a:p>
            <a:r>
              <a:rPr lang="en-US" dirty="0"/>
              <a:t>Editor + command line (emacs, brackets, Atoms, …)</a:t>
            </a:r>
          </a:p>
          <a:p>
            <a:r>
              <a:rPr lang="en-US" dirty="0"/>
              <a:t>IDE (PyCharm, Visual Studio, Eclipse, …)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50200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F78048-AE16-AA58-3CB1-ADCC9E07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Running python options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1A2584-0393-C81E-D2CF-B49F03DBC6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767" y="1167703"/>
            <a:ext cx="11430000" cy="4047778"/>
          </a:xfrm>
        </p:spPr>
        <p:txBody>
          <a:bodyPr/>
          <a:lstStyle/>
          <a:p>
            <a:r>
              <a:rPr lang="en-US" dirty="0"/>
              <a:t>Python terminal (</a:t>
            </a:r>
            <a:r>
              <a:rPr lang="en-US" dirty="0" err="1"/>
              <a:t>iTerm</a:t>
            </a:r>
            <a:r>
              <a:rPr lang="en-US" dirty="0"/>
              <a:t>, warp …) – </a:t>
            </a:r>
            <a:r>
              <a:rPr lang="en-US" dirty="0">
                <a:solidFill>
                  <a:srgbClr val="FF0000"/>
                </a:solidFill>
              </a:rPr>
              <a:t>to try a command</a:t>
            </a:r>
          </a:p>
          <a:p>
            <a:r>
              <a:rPr lang="en-US" dirty="0" err="1"/>
              <a:t>Ipython</a:t>
            </a:r>
            <a:r>
              <a:rPr lang="en-US" dirty="0"/>
              <a:t> – </a:t>
            </a:r>
            <a:r>
              <a:rPr lang="en-US" dirty="0">
                <a:solidFill>
                  <a:srgbClr val="FF0000"/>
                </a:solidFill>
              </a:rPr>
              <a:t>to try a command</a:t>
            </a:r>
          </a:p>
          <a:p>
            <a:r>
              <a:rPr lang="en-US" dirty="0"/>
              <a:t>Notebook (anaconda navigator, </a:t>
            </a:r>
            <a:r>
              <a:rPr lang="en-US" dirty="0" err="1"/>
              <a:t>jupyter</a:t>
            </a:r>
            <a:r>
              <a:rPr lang="en-US" dirty="0"/>
              <a:t> lab, </a:t>
            </a:r>
            <a:r>
              <a:rPr lang="en-US" dirty="0" err="1"/>
              <a:t>jupyter</a:t>
            </a:r>
            <a:r>
              <a:rPr lang="en-US" dirty="0"/>
              <a:t> notebook)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to test a routine, to play with data, to give a script to others, to learn python</a:t>
            </a:r>
          </a:p>
          <a:p>
            <a:r>
              <a:rPr lang="en-US" dirty="0"/>
              <a:t>Editor + command line (emacs, brackets, Atoms, …)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to create batch scripts</a:t>
            </a:r>
          </a:p>
          <a:p>
            <a:r>
              <a:rPr lang="en-US" dirty="0"/>
              <a:t>IDE (PyCharm, Visual Studio, Eclipse, …)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to implement long term-use programs, to create libraries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4326852"/>
      </p:ext>
    </p:extLst>
  </p:cSld>
  <p:clrMapOvr>
    <a:masterClrMapping/>
  </p:clrMapOvr>
</p:sld>
</file>

<file path=ppt/theme/theme1.xml><?xml version="1.0" encoding="utf-8"?>
<a:theme xmlns:a="http://schemas.openxmlformats.org/drawingml/2006/main" name="ORNL">
  <a:themeElements>
    <a:clrScheme name="ORNL theme colors 180717 final">
      <a:dk1>
        <a:sysClr val="windowText" lastClr="000000"/>
      </a:dk1>
      <a:lt1>
        <a:sysClr val="window" lastClr="FFFFFF"/>
      </a:lt1>
      <a:dk2>
        <a:srgbClr val="447E59"/>
      </a:dk2>
      <a:lt2>
        <a:srgbClr val="FFFFFF"/>
      </a:lt2>
      <a:accent1>
        <a:srgbClr val="3BA2AD"/>
      </a:accent1>
      <a:accent2>
        <a:srgbClr val="8FBB55"/>
      </a:accent2>
      <a:accent3>
        <a:srgbClr val="5785B7"/>
      </a:accent3>
      <a:accent4>
        <a:srgbClr val="E5A940"/>
      </a:accent4>
      <a:accent5>
        <a:srgbClr val="919785"/>
      </a:accent5>
      <a:accent6>
        <a:srgbClr val="CB4D3D"/>
      </a:accent6>
      <a:hlink>
        <a:srgbClr val="397D52"/>
      </a:hlink>
      <a:folHlink>
        <a:srgbClr val="000000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19050">
          <a:solidFill>
            <a:schemeClr val="accent1">
              <a:lumMod val="50000"/>
            </a:schemeClr>
          </a:solidFill>
          <a:miter lim="800000"/>
        </a:ln>
        <a:effectLst/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/>
      </a:spPr>
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<a:prstTxWarp prst="textNoShape">
          <a:avLst/>
        </a:prstTxWarp>
        <a:noAutofit/>
      </a:bodyPr>
      <a:lstStyle>
        <a:defPPr algn="l">
          <a:lnSpc>
            <a:spcPct val="90000"/>
          </a:lnSpc>
          <a:defRPr dirty="0" smtClean="0">
            <a:solidFill>
              <a:schemeClr val="tx1"/>
            </a:solidFill>
          </a:defRPr>
        </a:defPPr>
      </a:lstStyle>
      <a:style>
        <a:lnRef idx="0">
          <a:schemeClr val="accent1"/>
        </a:lnRef>
        <a:fillRef idx="3">
          <a:schemeClr val="accent1"/>
        </a:fillRef>
        <a:effectRef idx="3">
          <a:schemeClr val="accent1"/>
        </a:effectRef>
        <a:fontRef idx="minor">
          <a:schemeClr val="lt1"/>
        </a:fontRef>
      </a:style>
    </a:spDef>
    <a:lnDef>
      <a:spPr>
        <a:ln w="28575">
          <a:solidFill>
            <a:schemeClr val="bg1">
              <a:lumMod val="50000"/>
            </a:schemeClr>
          </a:solidFill>
          <a:miter lim="800000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lnSpc>
            <a:spcPct val="90000"/>
          </a:lnSpc>
          <a:defRPr dirty="0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28" id="{27614BCB-6872-1C4D-94C2-566A1165D93D}" vid="{FC2EE5E8-A08D-E540-9B37-CA9E89E73775}"/>
    </a:ext>
  </a:extLst>
</a:theme>
</file>

<file path=ppt/theme/theme2.xml><?xml version="1.0" encoding="utf-8"?>
<a:theme xmlns:a="http://schemas.openxmlformats.org/drawingml/2006/main" name="Office Theme">
  <a:themeElements>
    <a:clrScheme name="ORNL presentation palette 180710">
      <a:dk1>
        <a:sysClr val="windowText" lastClr="000000"/>
      </a:dk1>
      <a:lt1>
        <a:sysClr val="window" lastClr="FFFFFF"/>
      </a:lt1>
      <a:dk2>
        <a:srgbClr val="447E59"/>
      </a:dk2>
      <a:lt2>
        <a:srgbClr val="FFFFFF"/>
      </a:lt2>
      <a:accent1>
        <a:srgbClr val="17A6B6"/>
      </a:accent1>
      <a:accent2>
        <a:srgbClr val="98BA6A"/>
      </a:accent2>
      <a:accent3>
        <a:srgbClr val="5085C0"/>
      </a:accent3>
      <a:accent4>
        <a:srgbClr val="EC855C"/>
      </a:accent4>
      <a:accent5>
        <a:srgbClr val="8E7B6C"/>
      </a:accent5>
      <a:accent6>
        <a:srgbClr val="C75653"/>
      </a:accent6>
      <a:hlink>
        <a:srgbClr val="397D52"/>
      </a:hlink>
      <a:folHlink>
        <a:srgbClr val="000000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RNL presentation palette 180710">
      <a:dk1>
        <a:sysClr val="windowText" lastClr="000000"/>
      </a:dk1>
      <a:lt1>
        <a:sysClr val="window" lastClr="FFFFFF"/>
      </a:lt1>
      <a:dk2>
        <a:srgbClr val="447E59"/>
      </a:dk2>
      <a:lt2>
        <a:srgbClr val="FFFFFF"/>
      </a:lt2>
      <a:accent1>
        <a:srgbClr val="17A6B6"/>
      </a:accent1>
      <a:accent2>
        <a:srgbClr val="98BA6A"/>
      </a:accent2>
      <a:accent3>
        <a:srgbClr val="5085C0"/>
      </a:accent3>
      <a:accent4>
        <a:srgbClr val="EC855C"/>
      </a:accent4>
      <a:accent5>
        <a:srgbClr val="8E7B6C"/>
      </a:accent5>
      <a:accent6>
        <a:srgbClr val="C75653"/>
      </a:accent6>
      <a:hlink>
        <a:srgbClr val="397D52"/>
      </a:hlink>
      <a:folHlink>
        <a:srgbClr val="000000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36BFB3AB80EA044897B163D651BE7CF" ma:contentTypeVersion="12" ma:contentTypeDescription="Create a new document." ma:contentTypeScope="" ma:versionID="5ccae34aae965e24db62e9729d4dd5e4">
  <xsd:schema xmlns:xsd="http://www.w3.org/2001/XMLSchema" xmlns:xs="http://www.w3.org/2001/XMLSchema" xmlns:p="http://schemas.microsoft.com/office/2006/metadata/properties" xmlns:ns2="38e4deb0-de08-4adb-aafc-d8ff02544178" targetNamespace="http://schemas.microsoft.com/office/2006/metadata/properties" ma:root="true" ma:fieldsID="73e7bd080f35e63ea4fc24c5765ee755" ns2:_="">
    <xsd:import namespace="38e4deb0-de08-4adb-aafc-d8ff0254417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8e4deb0-de08-4adb-aafc-d8ff0254417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8EF5AA9-B8DF-4DC7-90A1-A91BA595B6A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8e4deb0-de08-4adb-aafc-d8ff0254417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14FB6BD-000C-41AF-9DE8-4264F777F37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BA20C22-D077-412B-81BA-8B2541026FAD}">
  <ds:schemaRefs>
    <ds:schemaRef ds:uri="http://www.w3.org/XML/1998/namespace"/>
    <ds:schemaRef ds:uri="http://schemas.microsoft.com/office/2006/documentManagement/types"/>
    <ds:schemaRef ds:uri="http://purl.org/dc/terms/"/>
    <ds:schemaRef ds:uri="38e4deb0-de08-4adb-aafc-d8ff02544178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ORNL</Template>
  <TotalTime>13561</TotalTime>
  <Words>547</Words>
  <Application>Microsoft Macintosh PowerPoint</Application>
  <PresentationFormat>Widescreen</PresentationFormat>
  <Paragraphs>109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Arial Black</vt:lpstr>
      <vt:lpstr>Century Gothic</vt:lpstr>
      <vt:lpstr>ORNL</vt:lpstr>
      <vt:lpstr>PowerPoint Presentation</vt:lpstr>
      <vt:lpstr>Environment management</vt:lpstr>
      <vt:lpstr>Environment management Why</vt:lpstr>
      <vt:lpstr>Environment management  Why &amp; How</vt:lpstr>
      <vt:lpstr>Environment management  Why &amp; How</vt:lpstr>
      <vt:lpstr>Environment management  Demo</vt:lpstr>
      <vt:lpstr>Environment management  basic commands</vt:lpstr>
      <vt:lpstr>Running python options</vt:lpstr>
      <vt:lpstr>Running python options</vt:lpstr>
      <vt:lpstr>Where to find data at SNS/HFIR?</vt:lpstr>
      <vt:lpstr>What is data?</vt:lpstr>
      <vt:lpstr>Where are my files?</vt:lpstr>
      <vt:lpstr>How to get the data?</vt:lpstr>
      <vt:lpstr>Organize and track data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Basics of python and applications to neutron scattering</dc:title>
  <dc:subject/>
  <dc:creator>Guthrie, Malcolm</dc:creator>
  <cp:keywords/>
  <dc:description/>
  <cp:lastModifiedBy>Guthrie, Malcolm</cp:lastModifiedBy>
  <cp:revision>28</cp:revision>
  <dcterms:created xsi:type="dcterms:W3CDTF">2023-05-01T15:29:12Z</dcterms:created>
  <dcterms:modified xsi:type="dcterms:W3CDTF">2024-08-08T14:10:15Z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0x010100436BFB3AB80EA044897B163D651BE7CF</vt:lpwstr>
  </property>
  <property fmtid="{D5CDD505-2E9C-101B-9397-08002B2CF9AE}" pid="3" name="Order">
    <vt:r8>18100</vt:r8>
  </property>
  <property fmtid="{D5CDD505-2E9C-101B-9397-08002B2CF9AE}" pid="4" name="GUID">
    <vt:lpwstr>42b6f0ba-36c8-4301-8891-17ebf0c53400</vt:lpwstr>
  </property>
</Properties>
</file>